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F8F8F8"/>
    <a:srgbClr val="E0011B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D96B0-6206-4966-8E6D-28918EF4F38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B83C185-DCD5-481F-AE0B-166887E0B633}">
      <dgm:prSet phldrT="[Texte]"/>
      <dgm:spPr/>
      <dgm:t>
        <a:bodyPr/>
        <a:lstStyle/>
        <a:p>
          <a:r>
            <a:rPr lang="fr-FR" dirty="0" smtClean="0"/>
            <a:t>1883 : Création l</a:t>
          </a:r>
          <a:r>
            <a:rPr lang="fr-FR" b="0" i="0" dirty="0" smtClean="0"/>
            <a:t>a Maison </a:t>
          </a:r>
          <a:r>
            <a:rPr lang="fr-FR" b="0" i="0" dirty="0" err="1" smtClean="0"/>
            <a:t>Bortoli</a:t>
          </a:r>
          <a:r>
            <a:rPr lang="fr-FR" b="0" i="0" dirty="0" smtClean="0"/>
            <a:t> Frères</a:t>
          </a:r>
          <a:endParaRPr lang="fr-FR" dirty="0"/>
        </a:p>
      </dgm:t>
    </dgm:pt>
    <dgm:pt modelId="{0B4B51C4-E015-4B62-A77D-056B1CAB6F30}" type="parTrans" cxnId="{EBEA38D6-ADE8-4A8B-9423-1019C1D82261}">
      <dgm:prSet/>
      <dgm:spPr/>
      <dgm:t>
        <a:bodyPr/>
        <a:lstStyle/>
        <a:p>
          <a:endParaRPr lang="fr-FR"/>
        </a:p>
      </dgm:t>
    </dgm:pt>
    <dgm:pt modelId="{8624488F-0E82-40C6-AC8C-5BD27A9B0EB1}" type="sibTrans" cxnId="{EBEA38D6-ADE8-4A8B-9423-1019C1D82261}">
      <dgm:prSet/>
      <dgm:spPr/>
      <dgm:t>
        <a:bodyPr/>
        <a:lstStyle/>
        <a:p>
          <a:endParaRPr lang="fr-FR"/>
        </a:p>
      </dgm:t>
    </dgm:pt>
    <dgm:pt modelId="{04D2CCF3-B70A-42B9-B1AF-F5DA153EA0BD}">
      <dgm:prSet phldrT="[Texte]"/>
      <dgm:spPr/>
      <dgm:t>
        <a:bodyPr/>
        <a:lstStyle/>
        <a:p>
          <a:r>
            <a:rPr lang="fr-FR" dirty="0" smtClean="0"/>
            <a:t>1988 : Société Anonyme</a:t>
          </a:r>
          <a:endParaRPr lang="fr-FR" dirty="0"/>
        </a:p>
      </dgm:t>
    </dgm:pt>
    <dgm:pt modelId="{6B7BCE77-F809-4C95-8CBF-C08F4980EE6D}" type="parTrans" cxnId="{17C8EFA6-463D-4D69-B1A0-B8B97BD13810}">
      <dgm:prSet/>
      <dgm:spPr/>
      <dgm:t>
        <a:bodyPr/>
        <a:lstStyle/>
        <a:p>
          <a:endParaRPr lang="fr-FR"/>
        </a:p>
      </dgm:t>
    </dgm:pt>
    <dgm:pt modelId="{E89AD201-9472-49EA-8B94-BA644E7A7B91}" type="sibTrans" cxnId="{17C8EFA6-463D-4D69-B1A0-B8B97BD13810}">
      <dgm:prSet/>
      <dgm:spPr/>
      <dgm:t>
        <a:bodyPr/>
        <a:lstStyle/>
        <a:p>
          <a:endParaRPr lang="fr-FR"/>
        </a:p>
      </dgm:t>
    </dgm:pt>
    <dgm:pt modelId="{F71E505E-A89E-44EE-8C7D-7152253A53DA}">
      <dgm:prSet phldrT="[Texte]"/>
      <dgm:spPr/>
      <dgm:t>
        <a:bodyPr/>
        <a:lstStyle/>
        <a:p>
          <a:r>
            <a:rPr lang="fr-FR" dirty="0" smtClean="0"/>
            <a:t>1999 : Cotisation à la bourse</a:t>
          </a:r>
          <a:endParaRPr lang="fr-FR" dirty="0"/>
        </a:p>
      </dgm:t>
    </dgm:pt>
    <dgm:pt modelId="{E37B4405-9062-4B79-98D3-E2E8E401FC96}" type="parTrans" cxnId="{14026B55-770D-4DB3-AB37-03C54B1F56E7}">
      <dgm:prSet/>
      <dgm:spPr/>
      <dgm:t>
        <a:bodyPr/>
        <a:lstStyle/>
        <a:p>
          <a:endParaRPr lang="fr-FR"/>
        </a:p>
      </dgm:t>
    </dgm:pt>
    <dgm:pt modelId="{9123E66D-C5A6-46D6-BB0E-B5B7C3114CF2}" type="sibTrans" cxnId="{14026B55-770D-4DB3-AB37-03C54B1F56E7}">
      <dgm:prSet/>
      <dgm:spPr/>
      <dgm:t>
        <a:bodyPr/>
        <a:lstStyle/>
        <a:p>
          <a:endParaRPr lang="fr-FR"/>
        </a:p>
      </dgm:t>
    </dgm:pt>
    <dgm:pt modelId="{F9CA3FC0-86E4-4087-A6F8-9D61A6901186}">
      <dgm:prSet phldrT="[Texte]"/>
      <dgm:spPr/>
      <dgm:t>
        <a:bodyPr/>
        <a:lstStyle/>
        <a:p>
          <a:r>
            <a:rPr lang="fr-FR" dirty="0" smtClean="0"/>
            <a:t>1905 : Dénomination </a:t>
          </a:r>
          <a:r>
            <a:rPr lang="fr-FR" b="0" i="0" dirty="0" smtClean="0"/>
            <a:t>Magasin général </a:t>
          </a:r>
          <a:endParaRPr lang="fr-FR" dirty="0"/>
        </a:p>
      </dgm:t>
    </dgm:pt>
    <dgm:pt modelId="{4AF01331-8851-4DAF-861B-62ED0BDFAD87}" type="parTrans" cxnId="{44798340-9D7D-4829-9647-1E9E4699A034}">
      <dgm:prSet/>
      <dgm:spPr/>
      <dgm:t>
        <a:bodyPr/>
        <a:lstStyle/>
        <a:p>
          <a:endParaRPr lang="fr-FR"/>
        </a:p>
      </dgm:t>
    </dgm:pt>
    <dgm:pt modelId="{F17DF56E-908A-4622-9B01-2B4CFBE3DF41}" type="sibTrans" cxnId="{44798340-9D7D-4829-9647-1E9E4699A034}">
      <dgm:prSet/>
      <dgm:spPr/>
      <dgm:t>
        <a:bodyPr/>
        <a:lstStyle/>
        <a:p>
          <a:endParaRPr lang="fr-FR"/>
        </a:p>
      </dgm:t>
    </dgm:pt>
    <dgm:pt modelId="{A6F5DA6C-D9DE-43DA-A6CC-867E63DCFB32}" type="pres">
      <dgm:prSet presAssocID="{38AD96B0-6206-4966-8E6D-28918EF4F382}" presName="Name0" presStyleCnt="0">
        <dgm:presLayoutVars>
          <dgm:dir/>
          <dgm:resizeHandles val="exact"/>
        </dgm:presLayoutVars>
      </dgm:prSet>
      <dgm:spPr/>
    </dgm:pt>
    <dgm:pt modelId="{76A20442-46AB-439C-92A0-838155557023}" type="pres">
      <dgm:prSet presAssocID="{38AD96B0-6206-4966-8E6D-28918EF4F382}" presName="arrow" presStyleLbl="bgShp" presStyleIdx="0" presStyleCnt="1"/>
      <dgm:spPr>
        <a:solidFill>
          <a:schemeClr val="tx2"/>
        </a:solidFill>
      </dgm:spPr>
    </dgm:pt>
    <dgm:pt modelId="{5A5217A3-B5D3-4487-A039-C3E897633877}" type="pres">
      <dgm:prSet presAssocID="{38AD96B0-6206-4966-8E6D-28918EF4F382}" presName="points" presStyleCnt="0"/>
      <dgm:spPr/>
    </dgm:pt>
    <dgm:pt modelId="{115A34C9-CA7E-4C13-A39C-6B0123E233E0}" type="pres">
      <dgm:prSet presAssocID="{AB83C185-DCD5-481F-AE0B-166887E0B633}" presName="compositeA" presStyleCnt="0"/>
      <dgm:spPr/>
    </dgm:pt>
    <dgm:pt modelId="{416C4E0E-8D3C-4286-B4A4-BE5DC5663D57}" type="pres">
      <dgm:prSet presAssocID="{AB83C185-DCD5-481F-AE0B-166887E0B633}" presName="textA" presStyleLbl="revTx" presStyleIdx="0" presStyleCnt="4">
        <dgm:presLayoutVars>
          <dgm:bulletEnabled val="1"/>
        </dgm:presLayoutVars>
      </dgm:prSet>
      <dgm:spPr/>
    </dgm:pt>
    <dgm:pt modelId="{60B41C0C-B9B7-4A6E-BACB-79A4D58D6C63}" type="pres">
      <dgm:prSet presAssocID="{AB83C185-DCD5-481F-AE0B-166887E0B633}" presName="circleA" presStyleLbl="node1" presStyleIdx="0" presStyleCnt="4"/>
      <dgm:spPr>
        <a:solidFill>
          <a:srgbClr val="FFC000"/>
        </a:solidFill>
      </dgm:spPr>
    </dgm:pt>
    <dgm:pt modelId="{DD598FF4-4B24-439E-82A8-36AC8BA411F5}" type="pres">
      <dgm:prSet presAssocID="{AB83C185-DCD5-481F-AE0B-166887E0B633}" presName="spaceA" presStyleCnt="0"/>
      <dgm:spPr/>
    </dgm:pt>
    <dgm:pt modelId="{B6BA0BED-6EEC-4111-923D-C5A668337BCF}" type="pres">
      <dgm:prSet presAssocID="{8624488F-0E82-40C6-AC8C-5BD27A9B0EB1}" presName="space" presStyleCnt="0"/>
      <dgm:spPr/>
    </dgm:pt>
    <dgm:pt modelId="{5B22283E-AD78-4F7C-92BB-03129D1187A5}" type="pres">
      <dgm:prSet presAssocID="{F9CA3FC0-86E4-4087-A6F8-9D61A6901186}" presName="compositeB" presStyleCnt="0"/>
      <dgm:spPr/>
    </dgm:pt>
    <dgm:pt modelId="{443A2EE9-E544-401C-974D-76D7852D8FDC}" type="pres">
      <dgm:prSet presAssocID="{F9CA3FC0-86E4-4087-A6F8-9D61A6901186}" presName="textB" presStyleLbl="revTx" presStyleIdx="1" presStyleCnt="4">
        <dgm:presLayoutVars>
          <dgm:bulletEnabled val="1"/>
        </dgm:presLayoutVars>
      </dgm:prSet>
      <dgm:spPr/>
    </dgm:pt>
    <dgm:pt modelId="{5D9A05B2-B8AF-48C2-834C-2E28E3548C30}" type="pres">
      <dgm:prSet presAssocID="{F9CA3FC0-86E4-4087-A6F8-9D61A6901186}" presName="circleB" presStyleLbl="node1" presStyleIdx="1" presStyleCnt="4"/>
      <dgm:spPr>
        <a:solidFill>
          <a:schemeClr val="accent6">
            <a:lumMod val="75000"/>
          </a:schemeClr>
        </a:solidFill>
      </dgm:spPr>
    </dgm:pt>
    <dgm:pt modelId="{8F2EA606-47B9-4324-BC77-76CEC31A72F6}" type="pres">
      <dgm:prSet presAssocID="{F9CA3FC0-86E4-4087-A6F8-9D61A6901186}" presName="spaceB" presStyleCnt="0"/>
      <dgm:spPr/>
    </dgm:pt>
    <dgm:pt modelId="{4CB9A2E5-9113-420C-AE44-EA87B8733AF2}" type="pres">
      <dgm:prSet presAssocID="{F17DF56E-908A-4622-9B01-2B4CFBE3DF41}" presName="space" presStyleCnt="0"/>
      <dgm:spPr/>
    </dgm:pt>
    <dgm:pt modelId="{F321F25D-C6DD-4B2F-A057-3BFBD257462C}" type="pres">
      <dgm:prSet presAssocID="{04D2CCF3-B70A-42B9-B1AF-F5DA153EA0BD}" presName="compositeA" presStyleCnt="0"/>
      <dgm:spPr/>
    </dgm:pt>
    <dgm:pt modelId="{4D47F608-49EF-4109-963E-987C98EA02DB}" type="pres">
      <dgm:prSet presAssocID="{04D2CCF3-B70A-42B9-B1AF-F5DA153EA0BD}" presName="textA" presStyleLbl="revTx" presStyleIdx="2" presStyleCnt="4">
        <dgm:presLayoutVars>
          <dgm:bulletEnabled val="1"/>
        </dgm:presLayoutVars>
      </dgm:prSet>
      <dgm:spPr/>
    </dgm:pt>
    <dgm:pt modelId="{47E4DF2B-8CC7-49E8-A522-8FEEF2D5EE08}" type="pres">
      <dgm:prSet presAssocID="{04D2CCF3-B70A-42B9-B1AF-F5DA153EA0BD}" presName="circleA" presStyleLbl="node1" presStyleIdx="2" presStyleCnt="4"/>
      <dgm:spPr>
        <a:solidFill>
          <a:schemeClr val="accent3">
            <a:lumMod val="75000"/>
          </a:schemeClr>
        </a:solidFill>
      </dgm:spPr>
    </dgm:pt>
    <dgm:pt modelId="{9B20784A-EC20-4477-8021-231FBA6936EE}" type="pres">
      <dgm:prSet presAssocID="{04D2CCF3-B70A-42B9-B1AF-F5DA153EA0BD}" presName="spaceA" presStyleCnt="0"/>
      <dgm:spPr/>
    </dgm:pt>
    <dgm:pt modelId="{2CBE2085-3267-48EF-8A2D-5B7CC6A58994}" type="pres">
      <dgm:prSet presAssocID="{E89AD201-9472-49EA-8B94-BA644E7A7B91}" presName="space" presStyleCnt="0"/>
      <dgm:spPr/>
    </dgm:pt>
    <dgm:pt modelId="{C0071466-D1D0-48D7-B088-41C8974A9C80}" type="pres">
      <dgm:prSet presAssocID="{F71E505E-A89E-44EE-8C7D-7152253A53DA}" presName="compositeB" presStyleCnt="0"/>
      <dgm:spPr/>
    </dgm:pt>
    <dgm:pt modelId="{C7F891A1-45F7-4586-B866-B2FC9999F594}" type="pres">
      <dgm:prSet presAssocID="{F71E505E-A89E-44EE-8C7D-7152253A53DA}" presName="textB" presStyleLbl="revTx" presStyleIdx="3" presStyleCnt="4">
        <dgm:presLayoutVars>
          <dgm:bulletEnabled val="1"/>
        </dgm:presLayoutVars>
      </dgm:prSet>
      <dgm:spPr/>
    </dgm:pt>
    <dgm:pt modelId="{D7452B1A-7771-440D-AFBF-25F41ECED127}" type="pres">
      <dgm:prSet presAssocID="{F71E505E-A89E-44EE-8C7D-7152253A53DA}" presName="circleB" presStyleLbl="node1" presStyleIdx="3" presStyleCnt="4"/>
      <dgm:spPr>
        <a:solidFill>
          <a:srgbClr val="E0011B"/>
        </a:solidFill>
      </dgm:spPr>
    </dgm:pt>
    <dgm:pt modelId="{1BF758C9-A4A4-4B7D-9F22-8DBACE51F7D8}" type="pres">
      <dgm:prSet presAssocID="{F71E505E-A89E-44EE-8C7D-7152253A53DA}" presName="spaceB" presStyleCnt="0"/>
      <dgm:spPr/>
    </dgm:pt>
  </dgm:ptLst>
  <dgm:cxnLst>
    <dgm:cxn modelId="{14026B55-770D-4DB3-AB37-03C54B1F56E7}" srcId="{38AD96B0-6206-4966-8E6D-28918EF4F382}" destId="{F71E505E-A89E-44EE-8C7D-7152253A53DA}" srcOrd="3" destOrd="0" parTransId="{E37B4405-9062-4B79-98D3-E2E8E401FC96}" sibTransId="{9123E66D-C5A6-46D6-BB0E-B5B7C3114CF2}"/>
    <dgm:cxn modelId="{1595E670-1B46-4DAE-9EA4-51E7A0B26E22}" type="presOf" srcId="{38AD96B0-6206-4966-8E6D-28918EF4F382}" destId="{A6F5DA6C-D9DE-43DA-A6CC-867E63DCFB32}" srcOrd="0" destOrd="0" presId="urn:microsoft.com/office/officeart/2005/8/layout/hProcess11"/>
    <dgm:cxn modelId="{F418FCFE-54EC-496E-A33F-761E994BD6A2}" type="presOf" srcId="{04D2CCF3-B70A-42B9-B1AF-F5DA153EA0BD}" destId="{4D47F608-49EF-4109-963E-987C98EA02DB}" srcOrd="0" destOrd="0" presId="urn:microsoft.com/office/officeart/2005/8/layout/hProcess11"/>
    <dgm:cxn modelId="{EBEA38D6-ADE8-4A8B-9423-1019C1D82261}" srcId="{38AD96B0-6206-4966-8E6D-28918EF4F382}" destId="{AB83C185-DCD5-481F-AE0B-166887E0B633}" srcOrd="0" destOrd="0" parTransId="{0B4B51C4-E015-4B62-A77D-056B1CAB6F30}" sibTransId="{8624488F-0E82-40C6-AC8C-5BD27A9B0EB1}"/>
    <dgm:cxn modelId="{88C2B1E9-A693-4287-9B2A-EB9170772BE9}" type="presOf" srcId="{AB83C185-DCD5-481F-AE0B-166887E0B633}" destId="{416C4E0E-8D3C-4286-B4A4-BE5DC5663D57}" srcOrd="0" destOrd="0" presId="urn:microsoft.com/office/officeart/2005/8/layout/hProcess11"/>
    <dgm:cxn modelId="{73469E22-FC61-4C81-BF6C-27E8BC3B5C67}" type="presOf" srcId="{F71E505E-A89E-44EE-8C7D-7152253A53DA}" destId="{C7F891A1-45F7-4586-B866-B2FC9999F594}" srcOrd="0" destOrd="0" presId="urn:microsoft.com/office/officeart/2005/8/layout/hProcess11"/>
    <dgm:cxn modelId="{17C8EFA6-463D-4D69-B1A0-B8B97BD13810}" srcId="{38AD96B0-6206-4966-8E6D-28918EF4F382}" destId="{04D2CCF3-B70A-42B9-B1AF-F5DA153EA0BD}" srcOrd="2" destOrd="0" parTransId="{6B7BCE77-F809-4C95-8CBF-C08F4980EE6D}" sibTransId="{E89AD201-9472-49EA-8B94-BA644E7A7B91}"/>
    <dgm:cxn modelId="{5B1102C3-6020-4AB8-91E1-B47B3CF1C8AD}" type="presOf" srcId="{F9CA3FC0-86E4-4087-A6F8-9D61A6901186}" destId="{443A2EE9-E544-401C-974D-76D7852D8FDC}" srcOrd="0" destOrd="0" presId="urn:microsoft.com/office/officeart/2005/8/layout/hProcess11"/>
    <dgm:cxn modelId="{44798340-9D7D-4829-9647-1E9E4699A034}" srcId="{38AD96B0-6206-4966-8E6D-28918EF4F382}" destId="{F9CA3FC0-86E4-4087-A6F8-9D61A6901186}" srcOrd="1" destOrd="0" parTransId="{4AF01331-8851-4DAF-861B-62ED0BDFAD87}" sibTransId="{F17DF56E-908A-4622-9B01-2B4CFBE3DF41}"/>
    <dgm:cxn modelId="{77A24BDC-4C73-48BE-BE23-E78B91556E94}" type="presParOf" srcId="{A6F5DA6C-D9DE-43DA-A6CC-867E63DCFB32}" destId="{76A20442-46AB-439C-92A0-838155557023}" srcOrd="0" destOrd="0" presId="urn:microsoft.com/office/officeart/2005/8/layout/hProcess11"/>
    <dgm:cxn modelId="{EF683A4A-4897-4FA0-8849-441AA66FE484}" type="presParOf" srcId="{A6F5DA6C-D9DE-43DA-A6CC-867E63DCFB32}" destId="{5A5217A3-B5D3-4487-A039-C3E897633877}" srcOrd="1" destOrd="0" presId="urn:microsoft.com/office/officeart/2005/8/layout/hProcess11"/>
    <dgm:cxn modelId="{E401CC60-6ED7-4ED4-ACA8-339FC93A9DF8}" type="presParOf" srcId="{5A5217A3-B5D3-4487-A039-C3E897633877}" destId="{115A34C9-CA7E-4C13-A39C-6B0123E233E0}" srcOrd="0" destOrd="0" presId="urn:microsoft.com/office/officeart/2005/8/layout/hProcess11"/>
    <dgm:cxn modelId="{C935F37B-4766-41F6-8082-237429BF2610}" type="presParOf" srcId="{115A34C9-CA7E-4C13-A39C-6B0123E233E0}" destId="{416C4E0E-8D3C-4286-B4A4-BE5DC5663D57}" srcOrd="0" destOrd="0" presId="urn:microsoft.com/office/officeart/2005/8/layout/hProcess11"/>
    <dgm:cxn modelId="{EF8911DA-6EA9-418F-AC50-A6E94AD0775D}" type="presParOf" srcId="{115A34C9-CA7E-4C13-A39C-6B0123E233E0}" destId="{60B41C0C-B9B7-4A6E-BACB-79A4D58D6C63}" srcOrd="1" destOrd="0" presId="urn:microsoft.com/office/officeart/2005/8/layout/hProcess11"/>
    <dgm:cxn modelId="{F82F2841-CF71-4E9B-BE38-2F15F201309F}" type="presParOf" srcId="{115A34C9-CA7E-4C13-A39C-6B0123E233E0}" destId="{DD598FF4-4B24-439E-82A8-36AC8BA411F5}" srcOrd="2" destOrd="0" presId="urn:microsoft.com/office/officeart/2005/8/layout/hProcess11"/>
    <dgm:cxn modelId="{223EB087-1B26-4CC6-BEF8-A1B0F4D52808}" type="presParOf" srcId="{5A5217A3-B5D3-4487-A039-C3E897633877}" destId="{B6BA0BED-6EEC-4111-923D-C5A668337BCF}" srcOrd="1" destOrd="0" presId="urn:microsoft.com/office/officeart/2005/8/layout/hProcess11"/>
    <dgm:cxn modelId="{21670ECE-CDF2-4749-98A1-52D29D04F4F8}" type="presParOf" srcId="{5A5217A3-B5D3-4487-A039-C3E897633877}" destId="{5B22283E-AD78-4F7C-92BB-03129D1187A5}" srcOrd="2" destOrd="0" presId="urn:microsoft.com/office/officeart/2005/8/layout/hProcess11"/>
    <dgm:cxn modelId="{03E5CA60-5A86-4764-A7AA-D5E773F4C6B8}" type="presParOf" srcId="{5B22283E-AD78-4F7C-92BB-03129D1187A5}" destId="{443A2EE9-E544-401C-974D-76D7852D8FDC}" srcOrd="0" destOrd="0" presId="urn:microsoft.com/office/officeart/2005/8/layout/hProcess11"/>
    <dgm:cxn modelId="{E00B7CCC-8A9A-4920-BA62-56325BB0690C}" type="presParOf" srcId="{5B22283E-AD78-4F7C-92BB-03129D1187A5}" destId="{5D9A05B2-B8AF-48C2-834C-2E28E3548C30}" srcOrd="1" destOrd="0" presId="urn:microsoft.com/office/officeart/2005/8/layout/hProcess11"/>
    <dgm:cxn modelId="{0ECEA088-4C9E-4F6C-B144-57672BB4CACD}" type="presParOf" srcId="{5B22283E-AD78-4F7C-92BB-03129D1187A5}" destId="{8F2EA606-47B9-4324-BC77-76CEC31A72F6}" srcOrd="2" destOrd="0" presId="urn:microsoft.com/office/officeart/2005/8/layout/hProcess11"/>
    <dgm:cxn modelId="{7B327E47-B1DF-42B1-A0D6-35B5F4C33663}" type="presParOf" srcId="{5A5217A3-B5D3-4487-A039-C3E897633877}" destId="{4CB9A2E5-9113-420C-AE44-EA87B8733AF2}" srcOrd="3" destOrd="0" presId="urn:microsoft.com/office/officeart/2005/8/layout/hProcess11"/>
    <dgm:cxn modelId="{80E8DE7F-B6B9-4C79-ACD3-B7CACE243348}" type="presParOf" srcId="{5A5217A3-B5D3-4487-A039-C3E897633877}" destId="{F321F25D-C6DD-4B2F-A057-3BFBD257462C}" srcOrd="4" destOrd="0" presId="urn:microsoft.com/office/officeart/2005/8/layout/hProcess11"/>
    <dgm:cxn modelId="{1598012D-507F-48F0-A08A-569EDE433B42}" type="presParOf" srcId="{F321F25D-C6DD-4B2F-A057-3BFBD257462C}" destId="{4D47F608-49EF-4109-963E-987C98EA02DB}" srcOrd="0" destOrd="0" presId="urn:microsoft.com/office/officeart/2005/8/layout/hProcess11"/>
    <dgm:cxn modelId="{304FE91C-2630-49E8-8F4D-712638F8B935}" type="presParOf" srcId="{F321F25D-C6DD-4B2F-A057-3BFBD257462C}" destId="{47E4DF2B-8CC7-49E8-A522-8FEEF2D5EE08}" srcOrd="1" destOrd="0" presId="urn:microsoft.com/office/officeart/2005/8/layout/hProcess11"/>
    <dgm:cxn modelId="{091DFE0E-62C1-4505-9BF1-487B621D77F2}" type="presParOf" srcId="{F321F25D-C6DD-4B2F-A057-3BFBD257462C}" destId="{9B20784A-EC20-4477-8021-231FBA6936EE}" srcOrd="2" destOrd="0" presId="urn:microsoft.com/office/officeart/2005/8/layout/hProcess11"/>
    <dgm:cxn modelId="{EFDADB91-142F-4CFE-B26F-428E4FAE32D9}" type="presParOf" srcId="{5A5217A3-B5D3-4487-A039-C3E897633877}" destId="{2CBE2085-3267-48EF-8A2D-5B7CC6A58994}" srcOrd="5" destOrd="0" presId="urn:microsoft.com/office/officeart/2005/8/layout/hProcess11"/>
    <dgm:cxn modelId="{B0362D42-E84C-4F36-9209-3581317CE94C}" type="presParOf" srcId="{5A5217A3-B5D3-4487-A039-C3E897633877}" destId="{C0071466-D1D0-48D7-B088-41C8974A9C80}" srcOrd="6" destOrd="0" presId="urn:microsoft.com/office/officeart/2005/8/layout/hProcess11"/>
    <dgm:cxn modelId="{E775D251-5038-452C-AC54-325DFC94F041}" type="presParOf" srcId="{C0071466-D1D0-48D7-B088-41C8974A9C80}" destId="{C7F891A1-45F7-4586-B866-B2FC9999F594}" srcOrd="0" destOrd="0" presId="urn:microsoft.com/office/officeart/2005/8/layout/hProcess11"/>
    <dgm:cxn modelId="{569798FD-091F-40D4-8A5C-2A3A20105D21}" type="presParOf" srcId="{C0071466-D1D0-48D7-B088-41C8974A9C80}" destId="{D7452B1A-7771-440D-AFBF-25F41ECED127}" srcOrd="1" destOrd="0" presId="urn:microsoft.com/office/officeart/2005/8/layout/hProcess11"/>
    <dgm:cxn modelId="{BB4C4F69-023B-459D-A55A-60426E5EECAF}" type="presParOf" srcId="{C0071466-D1D0-48D7-B088-41C8974A9C80}" destId="{1BF758C9-A4A4-4B7D-9F22-8DBACE51F7D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87BE05-9D29-4C0B-8046-B39C2AABA11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AB0C024-FE79-42FB-89E7-F638606725BD}">
      <dgm:prSet phldrT="[Texte]"/>
      <dgm:spPr/>
      <dgm:t>
        <a:bodyPr/>
        <a:lstStyle/>
        <a:p>
          <a:r>
            <a:rPr lang="fr-FR" b="0" i="0" dirty="0" smtClean="0"/>
            <a:t>Président du conseil d'administration</a:t>
          </a:r>
          <a:endParaRPr lang="fr-FR" dirty="0"/>
        </a:p>
      </dgm:t>
    </dgm:pt>
    <dgm:pt modelId="{7FAF2504-035B-418F-AB93-7C2D03723B17}" type="parTrans" cxnId="{28A4FB73-4F85-4438-B5DF-24CB9F34CC04}">
      <dgm:prSet/>
      <dgm:spPr/>
      <dgm:t>
        <a:bodyPr/>
        <a:lstStyle/>
        <a:p>
          <a:endParaRPr lang="fr-FR"/>
        </a:p>
      </dgm:t>
    </dgm:pt>
    <dgm:pt modelId="{13FC5316-6B6F-4DC1-B08E-CD3494505AA2}" type="sibTrans" cxnId="{28A4FB73-4F85-4438-B5DF-24CB9F34CC04}">
      <dgm:prSet/>
      <dgm:spPr/>
      <dgm:t>
        <a:bodyPr/>
        <a:lstStyle/>
        <a:p>
          <a:endParaRPr lang="fr-FR"/>
        </a:p>
      </dgm:t>
    </dgm:pt>
    <dgm:pt modelId="{BEF8DF05-0CAF-4947-B263-563EE8664DDE}" type="asst">
      <dgm:prSet phldrT="[Texte]"/>
      <dgm:spPr/>
      <dgm:t>
        <a:bodyPr/>
        <a:lstStyle/>
        <a:p>
          <a:r>
            <a:rPr lang="fr-FR" dirty="0" smtClean="0"/>
            <a:t>Directeur Adjoint</a:t>
          </a:r>
          <a:endParaRPr lang="fr-FR" dirty="0"/>
        </a:p>
      </dgm:t>
    </dgm:pt>
    <dgm:pt modelId="{A209CB54-3C9A-4E81-8746-BE8DA6DDD8B4}" type="parTrans" cxnId="{AACEB2AF-D87D-47B7-A9DA-09EA37886A9F}">
      <dgm:prSet/>
      <dgm:spPr/>
      <dgm:t>
        <a:bodyPr/>
        <a:lstStyle/>
        <a:p>
          <a:endParaRPr lang="fr-FR"/>
        </a:p>
      </dgm:t>
    </dgm:pt>
    <dgm:pt modelId="{7FAE40C1-F934-4E3A-9854-951D7AF6CD2D}" type="sibTrans" cxnId="{AACEB2AF-D87D-47B7-A9DA-09EA37886A9F}">
      <dgm:prSet/>
      <dgm:spPr/>
      <dgm:t>
        <a:bodyPr/>
        <a:lstStyle/>
        <a:p>
          <a:endParaRPr lang="fr-FR"/>
        </a:p>
      </dgm:t>
    </dgm:pt>
    <dgm:pt modelId="{77CAD473-4F08-4A23-A24E-94D5A8D660C4}">
      <dgm:prSet phldrT="[Texte]"/>
      <dgm:spPr/>
      <dgm:t>
        <a:bodyPr/>
        <a:lstStyle/>
        <a:p>
          <a:r>
            <a:rPr lang="fr-FR" dirty="0" smtClean="0"/>
            <a:t>Finance</a:t>
          </a:r>
          <a:endParaRPr lang="fr-FR" dirty="0"/>
        </a:p>
      </dgm:t>
    </dgm:pt>
    <dgm:pt modelId="{378BD89E-BE60-4F60-A99F-10316C5A7F25}" type="parTrans" cxnId="{AE78AB71-DFCF-4339-9509-0C0DAA070055}">
      <dgm:prSet/>
      <dgm:spPr/>
      <dgm:t>
        <a:bodyPr/>
        <a:lstStyle/>
        <a:p>
          <a:endParaRPr lang="fr-FR"/>
        </a:p>
      </dgm:t>
    </dgm:pt>
    <dgm:pt modelId="{BD6BD6ED-3835-4AFF-814D-9510B523EA01}" type="sibTrans" cxnId="{AE78AB71-DFCF-4339-9509-0C0DAA070055}">
      <dgm:prSet/>
      <dgm:spPr/>
      <dgm:t>
        <a:bodyPr/>
        <a:lstStyle/>
        <a:p>
          <a:endParaRPr lang="fr-FR"/>
        </a:p>
      </dgm:t>
    </dgm:pt>
    <dgm:pt modelId="{35327E1A-37B0-491F-B344-35BBE761D35C}">
      <dgm:prSet phldrT="[Texte]"/>
      <dgm:spPr/>
      <dgm:t>
        <a:bodyPr/>
        <a:lstStyle/>
        <a:p>
          <a:r>
            <a:rPr lang="fr-FR" dirty="0" smtClean="0"/>
            <a:t>RH</a:t>
          </a:r>
          <a:endParaRPr lang="fr-FR" dirty="0"/>
        </a:p>
      </dgm:t>
    </dgm:pt>
    <dgm:pt modelId="{E999E382-348A-4A4C-BE1D-0C682FC4955B}" type="parTrans" cxnId="{03280772-5770-46C3-BAF6-DB5BD1F15A7B}">
      <dgm:prSet/>
      <dgm:spPr/>
      <dgm:t>
        <a:bodyPr/>
        <a:lstStyle/>
        <a:p>
          <a:endParaRPr lang="fr-FR"/>
        </a:p>
      </dgm:t>
    </dgm:pt>
    <dgm:pt modelId="{6233E261-4F20-4E08-8BB9-7F280F90439B}" type="sibTrans" cxnId="{03280772-5770-46C3-BAF6-DB5BD1F15A7B}">
      <dgm:prSet/>
      <dgm:spPr/>
      <dgm:t>
        <a:bodyPr/>
        <a:lstStyle/>
        <a:p>
          <a:endParaRPr lang="fr-FR"/>
        </a:p>
      </dgm:t>
    </dgm:pt>
    <dgm:pt modelId="{047444C2-920D-4753-8894-F154E92899EA}">
      <dgm:prSet phldrT="[Texte]"/>
      <dgm:spPr/>
      <dgm:t>
        <a:bodyPr/>
        <a:lstStyle/>
        <a:p>
          <a:r>
            <a:rPr lang="fr-FR" dirty="0" smtClean="0"/>
            <a:t>Commercial</a:t>
          </a:r>
          <a:endParaRPr lang="fr-FR" dirty="0"/>
        </a:p>
      </dgm:t>
    </dgm:pt>
    <dgm:pt modelId="{A1D819CD-9A7E-49D7-8FC9-51D58CEF6560}" type="parTrans" cxnId="{884E31D8-6738-45DC-96CE-A62136A5A2B0}">
      <dgm:prSet/>
      <dgm:spPr/>
      <dgm:t>
        <a:bodyPr/>
        <a:lstStyle/>
        <a:p>
          <a:endParaRPr lang="fr-FR"/>
        </a:p>
      </dgm:t>
    </dgm:pt>
    <dgm:pt modelId="{07E0988A-3F58-4859-AE2A-705B566E3CE1}" type="sibTrans" cxnId="{884E31D8-6738-45DC-96CE-A62136A5A2B0}">
      <dgm:prSet/>
      <dgm:spPr/>
      <dgm:t>
        <a:bodyPr/>
        <a:lstStyle/>
        <a:p>
          <a:endParaRPr lang="fr-FR"/>
        </a:p>
      </dgm:t>
    </dgm:pt>
    <dgm:pt modelId="{6CD5BEE4-56F9-492C-B850-E4CFF1E9459B}">
      <dgm:prSet phldrT="[Texte]"/>
      <dgm:spPr/>
      <dgm:t>
        <a:bodyPr/>
        <a:lstStyle/>
        <a:p>
          <a:r>
            <a:rPr lang="fr-FR" smtClean="0"/>
            <a:t>Comptabilité</a:t>
          </a:r>
          <a:endParaRPr lang="fr-FR" dirty="0"/>
        </a:p>
      </dgm:t>
    </dgm:pt>
    <dgm:pt modelId="{3A2E62EF-FBD8-4033-92F9-420690CD6FBF}" type="parTrans" cxnId="{1AE8F3DE-8BFA-4277-9803-F737E136597D}">
      <dgm:prSet/>
      <dgm:spPr/>
      <dgm:t>
        <a:bodyPr/>
        <a:lstStyle/>
        <a:p>
          <a:endParaRPr lang="fr-FR"/>
        </a:p>
      </dgm:t>
    </dgm:pt>
    <dgm:pt modelId="{C4B4CEAD-82FD-43DA-A00D-B4F9B8C8A96F}" type="sibTrans" cxnId="{1AE8F3DE-8BFA-4277-9803-F737E136597D}">
      <dgm:prSet/>
      <dgm:spPr/>
      <dgm:t>
        <a:bodyPr/>
        <a:lstStyle/>
        <a:p>
          <a:endParaRPr lang="fr-FR"/>
        </a:p>
      </dgm:t>
    </dgm:pt>
    <dgm:pt modelId="{4D03AB45-73B6-48D8-AB5E-3DB65B3AF401}" type="pres">
      <dgm:prSet presAssocID="{7887BE05-9D29-4C0B-8046-B39C2AABA1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97A60A-CA95-4255-A607-1F0C7002E793}" type="pres">
      <dgm:prSet presAssocID="{1AB0C024-FE79-42FB-89E7-F638606725BD}" presName="hierRoot1" presStyleCnt="0">
        <dgm:presLayoutVars>
          <dgm:hierBranch val="init"/>
        </dgm:presLayoutVars>
      </dgm:prSet>
      <dgm:spPr/>
    </dgm:pt>
    <dgm:pt modelId="{A884086E-406D-442C-AE4F-EC41A0F78809}" type="pres">
      <dgm:prSet presAssocID="{1AB0C024-FE79-42FB-89E7-F638606725BD}" presName="rootComposite1" presStyleCnt="0"/>
      <dgm:spPr/>
    </dgm:pt>
    <dgm:pt modelId="{12535A41-F85B-4A42-AEF9-0BFCE2095CEA}" type="pres">
      <dgm:prSet presAssocID="{1AB0C024-FE79-42FB-89E7-F638606725B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44D2C71-0CF1-41F0-96D6-DE55C2F2F197}" type="pres">
      <dgm:prSet presAssocID="{1AB0C024-FE79-42FB-89E7-F638606725BD}" presName="rootConnector1" presStyleLbl="node1" presStyleIdx="0" presStyleCnt="0"/>
      <dgm:spPr/>
    </dgm:pt>
    <dgm:pt modelId="{91EA914D-61DD-499F-B673-CC3E073A2FF5}" type="pres">
      <dgm:prSet presAssocID="{1AB0C024-FE79-42FB-89E7-F638606725BD}" presName="hierChild2" presStyleCnt="0"/>
      <dgm:spPr/>
    </dgm:pt>
    <dgm:pt modelId="{7DD4372F-3B1E-48B4-B8CD-1247EECB4AD1}" type="pres">
      <dgm:prSet presAssocID="{378BD89E-BE60-4F60-A99F-10316C5A7F25}" presName="Name37" presStyleLbl="parChTrans1D2" presStyleIdx="0" presStyleCnt="5"/>
      <dgm:spPr/>
    </dgm:pt>
    <dgm:pt modelId="{EEDD4018-F8E4-4285-9531-90578DB8ED2C}" type="pres">
      <dgm:prSet presAssocID="{77CAD473-4F08-4A23-A24E-94D5A8D660C4}" presName="hierRoot2" presStyleCnt="0">
        <dgm:presLayoutVars>
          <dgm:hierBranch val="init"/>
        </dgm:presLayoutVars>
      </dgm:prSet>
      <dgm:spPr/>
    </dgm:pt>
    <dgm:pt modelId="{F3BCC356-6E39-4B1F-84E5-6FCCA188ED73}" type="pres">
      <dgm:prSet presAssocID="{77CAD473-4F08-4A23-A24E-94D5A8D660C4}" presName="rootComposite" presStyleCnt="0"/>
      <dgm:spPr/>
    </dgm:pt>
    <dgm:pt modelId="{62FB35F5-15CC-4D98-B5D3-7ECBCA00306A}" type="pres">
      <dgm:prSet presAssocID="{77CAD473-4F08-4A23-A24E-94D5A8D660C4}" presName="rootText" presStyleLbl="node2" presStyleIdx="0" presStyleCnt="4">
        <dgm:presLayoutVars>
          <dgm:chPref val="3"/>
        </dgm:presLayoutVars>
      </dgm:prSet>
      <dgm:spPr/>
    </dgm:pt>
    <dgm:pt modelId="{24C64747-DC3C-4E04-9B83-F3A9BEA45A33}" type="pres">
      <dgm:prSet presAssocID="{77CAD473-4F08-4A23-A24E-94D5A8D660C4}" presName="rootConnector" presStyleLbl="node2" presStyleIdx="0" presStyleCnt="4"/>
      <dgm:spPr/>
    </dgm:pt>
    <dgm:pt modelId="{D73FC9BB-04AB-4BFC-9D5C-04BF3D9BE84F}" type="pres">
      <dgm:prSet presAssocID="{77CAD473-4F08-4A23-A24E-94D5A8D660C4}" presName="hierChild4" presStyleCnt="0"/>
      <dgm:spPr/>
    </dgm:pt>
    <dgm:pt modelId="{C3AF81F6-65EE-46BB-BAB9-69C37421283E}" type="pres">
      <dgm:prSet presAssocID="{77CAD473-4F08-4A23-A24E-94D5A8D660C4}" presName="hierChild5" presStyleCnt="0"/>
      <dgm:spPr/>
    </dgm:pt>
    <dgm:pt modelId="{8F38DFF6-33AC-419E-A609-43DF2EF16026}" type="pres">
      <dgm:prSet presAssocID="{3A2E62EF-FBD8-4033-92F9-420690CD6FBF}" presName="Name37" presStyleLbl="parChTrans1D2" presStyleIdx="1" presStyleCnt="5"/>
      <dgm:spPr/>
    </dgm:pt>
    <dgm:pt modelId="{054E862C-2228-4C93-A85A-A683C66AD207}" type="pres">
      <dgm:prSet presAssocID="{6CD5BEE4-56F9-492C-B850-E4CFF1E9459B}" presName="hierRoot2" presStyleCnt="0">
        <dgm:presLayoutVars>
          <dgm:hierBranch val="init"/>
        </dgm:presLayoutVars>
      </dgm:prSet>
      <dgm:spPr/>
    </dgm:pt>
    <dgm:pt modelId="{E3622925-1439-4A12-A96A-673CB0DD226B}" type="pres">
      <dgm:prSet presAssocID="{6CD5BEE4-56F9-492C-B850-E4CFF1E9459B}" presName="rootComposite" presStyleCnt="0"/>
      <dgm:spPr/>
    </dgm:pt>
    <dgm:pt modelId="{EBD4858B-F232-4241-A864-22667376FBE3}" type="pres">
      <dgm:prSet presAssocID="{6CD5BEE4-56F9-492C-B850-E4CFF1E9459B}" presName="rootText" presStyleLbl="node2" presStyleIdx="1" presStyleCnt="4">
        <dgm:presLayoutVars>
          <dgm:chPref val="3"/>
        </dgm:presLayoutVars>
      </dgm:prSet>
      <dgm:spPr/>
    </dgm:pt>
    <dgm:pt modelId="{77132283-A8DD-4736-AE4D-5A7BEAB94D0D}" type="pres">
      <dgm:prSet presAssocID="{6CD5BEE4-56F9-492C-B850-E4CFF1E9459B}" presName="rootConnector" presStyleLbl="node2" presStyleIdx="1" presStyleCnt="4"/>
      <dgm:spPr/>
    </dgm:pt>
    <dgm:pt modelId="{82F760BA-39BB-479A-B172-2F747BFE6182}" type="pres">
      <dgm:prSet presAssocID="{6CD5BEE4-56F9-492C-B850-E4CFF1E9459B}" presName="hierChild4" presStyleCnt="0"/>
      <dgm:spPr/>
    </dgm:pt>
    <dgm:pt modelId="{AC544BC4-210A-4472-9B45-02CA8F8F5125}" type="pres">
      <dgm:prSet presAssocID="{6CD5BEE4-56F9-492C-B850-E4CFF1E9459B}" presName="hierChild5" presStyleCnt="0"/>
      <dgm:spPr/>
    </dgm:pt>
    <dgm:pt modelId="{2498C070-32FF-4C41-AEF7-9B11A8D3B96F}" type="pres">
      <dgm:prSet presAssocID="{E999E382-348A-4A4C-BE1D-0C682FC4955B}" presName="Name37" presStyleLbl="parChTrans1D2" presStyleIdx="2" presStyleCnt="5"/>
      <dgm:spPr/>
    </dgm:pt>
    <dgm:pt modelId="{5E2735B8-17F2-4DB7-81C1-D2C9B0C2437A}" type="pres">
      <dgm:prSet presAssocID="{35327E1A-37B0-491F-B344-35BBE761D35C}" presName="hierRoot2" presStyleCnt="0">
        <dgm:presLayoutVars>
          <dgm:hierBranch val="init"/>
        </dgm:presLayoutVars>
      </dgm:prSet>
      <dgm:spPr/>
    </dgm:pt>
    <dgm:pt modelId="{605C0321-3F5C-40F4-A48E-CD05EFEB9DDA}" type="pres">
      <dgm:prSet presAssocID="{35327E1A-37B0-491F-B344-35BBE761D35C}" presName="rootComposite" presStyleCnt="0"/>
      <dgm:spPr/>
    </dgm:pt>
    <dgm:pt modelId="{786917D6-538B-4E7B-9181-0DD7E559451F}" type="pres">
      <dgm:prSet presAssocID="{35327E1A-37B0-491F-B344-35BBE761D35C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205F302-B5B0-4067-AE61-AADB6FBA98D8}" type="pres">
      <dgm:prSet presAssocID="{35327E1A-37B0-491F-B344-35BBE761D35C}" presName="rootConnector" presStyleLbl="node2" presStyleIdx="2" presStyleCnt="4"/>
      <dgm:spPr/>
    </dgm:pt>
    <dgm:pt modelId="{81FC2D12-5D5F-4763-A422-AACE4CE495DE}" type="pres">
      <dgm:prSet presAssocID="{35327E1A-37B0-491F-B344-35BBE761D35C}" presName="hierChild4" presStyleCnt="0"/>
      <dgm:spPr/>
    </dgm:pt>
    <dgm:pt modelId="{5C033528-BE65-43A7-96DA-3771656096D6}" type="pres">
      <dgm:prSet presAssocID="{35327E1A-37B0-491F-B344-35BBE761D35C}" presName="hierChild5" presStyleCnt="0"/>
      <dgm:spPr/>
    </dgm:pt>
    <dgm:pt modelId="{64FB5652-3BC0-47B9-B853-FCF35A4F1407}" type="pres">
      <dgm:prSet presAssocID="{A1D819CD-9A7E-49D7-8FC9-51D58CEF6560}" presName="Name37" presStyleLbl="parChTrans1D2" presStyleIdx="3" presStyleCnt="5"/>
      <dgm:spPr/>
    </dgm:pt>
    <dgm:pt modelId="{250D22B4-8A7D-41E5-A105-0A0C3495070C}" type="pres">
      <dgm:prSet presAssocID="{047444C2-920D-4753-8894-F154E92899EA}" presName="hierRoot2" presStyleCnt="0">
        <dgm:presLayoutVars>
          <dgm:hierBranch val="init"/>
        </dgm:presLayoutVars>
      </dgm:prSet>
      <dgm:spPr/>
    </dgm:pt>
    <dgm:pt modelId="{4EB26F55-697D-4D7B-9F82-B8D103113203}" type="pres">
      <dgm:prSet presAssocID="{047444C2-920D-4753-8894-F154E92899EA}" presName="rootComposite" presStyleCnt="0"/>
      <dgm:spPr/>
    </dgm:pt>
    <dgm:pt modelId="{A648B767-3B7F-49A5-BB44-B6A4801BC607}" type="pres">
      <dgm:prSet presAssocID="{047444C2-920D-4753-8894-F154E92899EA}" presName="rootText" presStyleLbl="node2" presStyleIdx="3" presStyleCnt="4">
        <dgm:presLayoutVars>
          <dgm:chPref val="3"/>
        </dgm:presLayoutVars>
      </dgm:prSet>
      <dgm:spPr/>
    </dgm:pt>
    <dgm:pt modelId="{C4A35A8D-EE5C-46FA-9EBE-3C207C8AE9B6}" type="pres">
      <dgm:prSet presAssocID="{047444C2-920D-4753-8894-F154E92899EA}" presName="rootConnector" presStyleLbl="node2" presStyleIdx="3" presStyleCnt="4"/>
      <dgm:spPr/>
    </dgm:pt>
    <dgm:pt modelId="{E545DBE8-B6D4-43E5-9738-751CB3EB2B14}" type="pres">
      <dgm:prSet presAssocID="{047444C2-920D-4753-8894-F154E92899EA}" presName="hierChild4" presStyleCnt="0"/>
      <dgm:spPr/>
    </dgm:pt>
    <dgm:pt modelId="{E366661E-37A2-45B8-8F31-E2A6E19DC476}" type="pres">
      <dgm:prSet presAssocID="{047444C2-920D-4753-8894-F154E92899EA}" presName="hierChild5" presStyleCnt="0"/>
      <dgm:spPr/>
    </dgm:pt>
    <dgm:pt modelId="{A5159A51-569E-4B26-AB84-38ACEB80B440}" type="pres">
      <dgm:prSet presAssocID="{1AB0C024-FE79-42FB-89E7-F638606725BD}" presName="hierChild3" presStyleCnt="0"/>
      <dgm:spPr/>
    </dgm:pt>
    <dgm:pt modelId="{B7D65E36-7E22-4FB4-B64C-B944429A25FE}" type="pres">
      <dgm:prSet presAssocID="{A209CB54-3C9A-4E81-8746-BE8DA6DDD8B4}" presName="Name111" presStyleLbl="parChTrans1D2" presStyleIdx="4" presStyleCnt="5"/>
      <dgm:spPr/>
    </dgm:pt>
    <dgm:pt modelId="{A2240A41-4272-4DB7-ABD9-2F5769FACB59}" type="pres">
      <dgm:prSet presAssocID="{BEF8DF05-0CAF-4947-B263-563EE8664DDE}" presName="hierRoot3" presStyleCnt="0">
        <dgm:presLayoutVars>
          <dgm:hierBranch val="init"/>
        </dgm:presLayoutVars>
      </dgm:prSet>
      <dgm:spPr/>
    </dgm:pt>
    <dgm:pt modelId="{EA4EB229-4A7B-4B58-8398-68A16E66D964}" type="pres">
      <dgm:prSet presAssocID="{BEF8DF05-0CAF-4947-B263-563EE8664DDE}" presName="rootComposite3" presStyleCnt="0"/>
      <dgm:spPr/>
    </dgm:pt>
    <dgm:pt modelId="{02BC2ADA-ECEF-42DF-B954-0765FC0656C0}" type="pres">
      <dgm:prSet presAssocID="{BEF8DF05-0CAF-4947-B263-563EE8664DDE}" presName="rootText3" presStyleLbl="asst1" presStyleIdx="0" presStyleCnt="1">
        <dgm:presLayoutVars>
          <dgm:chPref val="3"/>
        </dgm:presLayoutVars>
      </dgm:prSet>
      <dgm:spPr/>
    </dgm:pt>
    <dgm:pt modelId="{D81478A2-6802-4F08-85A5-A0E542E376BE}" type="pres">
      <dgm:prSet presAssocID="{BEF8DF05-0CAF-4947-B263-563EE8664DDE}" presName="rootConnector3" presStyleLbl="asst1" presStyleIdx="0" presStyleCnt="1"/>
      <dgm:spPr/>
    </dgm:pt>
    <dgm:pt modelId="{256CD6B5-01A0-4A0E-B7D9-B71E6CFB3899}" type="pres">
      <dgm:prSet presAssocID="{BEF8DF05-0CAF-4947-B263-563EE8664DDE}" presName="hierChild6" presStyleCnt="0"/>
      <dgm:spPr/>
    </dgm:pt>
    <dgm:pt modelId="{CE341020-3F74-4E62-81C5-FF5CE75F051B}" type="pres">
      <dgm:prSet presAssocID="{BEF8DF05-0CAF-4947-B263-563EE8664DDE}" presName="hierChild7" presStyleCnt="0"/>
      <dgm:spPr/>
    </dgm:pt>
  </dgm:ptLst>
  <dgm:cxnLst>
    <dgm:cxn modelId="{296BFB9A-E2FF-413B-AA08-02A37559209D}" type="presOf" srcId="{35327E1A-37B0-491F-B344-35BBE761D35C}" destId="{786917D6-538B-4E7B-9181-0DD7E559451F}" srcOrd="0" destOrd="0" presId="urn:microsoft.com/office/officeart/2005/8/layout/orgChart1"/>
    <dgm:cxn modelId="{28A4FB73-4F85-4438-B5DF-24CB9F34CC04}" srcId="{7887BE05-9D29-4C0B-8046-B39C2AABA11B}" destId="{1AB0C024-FE79-42FB-89E7-F638606725BD}" srcOrd="0" destOrd="0" parTransId="{7FAF2504-035B-418F-AB93-7C2D03723B17}" sibTransId="{13FC5316-6B6F-4DC1-B08E-CD3494505AA2}"/>
    <dgm:cxn modelId="{1AE8F3DE-8BFA-4277-9803-F737E136597D}" srcId="{1AB0C024-FE79-42FB-89E7-F638606725BD}" destId="{6CD5BEE4-56F9-492C-B850-E4CFF1E9459B}" srcOrd="2" destOrd="0" parTransId="{3A2E62EF-FBD8-4033-92F9-420690CD6FBF}" sibTransId="{C4B4CEAD-82FD-43DA-A00D-B4F9B8C8A96F}"/>
    <dgm:cxn modelId="{C83F8015-DE92-424A-ACC7-A74AB692D1BD}" type="presOf" srcId="{1AB0C024-FE79-42FB-89E7-F638606725BD}" destId="{12535A41-F85B-4A42-AEF9-0BFCE2095CEA}" srcOrd="0" destOrd="0" presId="urn:microsoft.com/office/officeart/2005/8/layout/orgChart1"/>
    <dgm:cxn modelId="{AE78AB71-DFCF-4339-9509-0C0DAA070055}" srcId="{1AB0C024-FE79-42FB-89E7-F638606725BD}" destId="{77CAD473-4F08-4A23-A24E-94D5A8D660C4}" srcOrd="1" destOrd="0" parTransId="{378BD89E-BE60-4F60-A99F-10316C5A7F25}" sibTransId="{BD6BD6ED-3835-4AFF-814D-9510B523EA01}"/>
    <dgm:cxn modelId="{8BCAF52F-3D44-4286-A8B0-FC3C1BC1BAD0}" type="presOf" srcId="{7887BE05-9D29-4C0B-8046-B39C2AABA11B}" destId="{4D03AB45-73B6-48D8-AB5E-3DB65B3AF401}" srcOrd="0" destOrd="0" presId="urn:microsoft.com/office/officeart/2005/8/layout/orgChart1"/>
    <dgm:cxn modelId="{E756CD11-5F1F-4CE1-89ED-D194C3C7ECFD}" type="presOf" srcId="{77CAD473-4F08-4A23-A24E-94D5A8D660C4}" destId="{24C64747-DC3C-4E04-9B83-F3A9BEA45A33}" srcOrd="1" destOrd="0" presId="urn:microsoft.com/office/officeart/2005/8/layout/orgChart1"/>
    <dgm:cxn modelId="{7B78E70C-6F1B-4D5A-875A-E634993F485B}" type="presOf" srcId="{6CD5BEE4-56F9-492C-B850-E4CFF1E9459B}" destId="{77132283-A8DD-4736-AE4D-5A7BEAB94D0D}" srcOrd="1" destOrd="0" presId="urn:microsoft.com/office/officeart/2005/8/layout/orgChart1"/>
    <dgm:cxn modelId="{3CCCB855-C43E-46D1-BE01-7813C9DA2F4E}" type="presOf" srcId="{6CD5BEE4-56F9-492C-B850-E4CFF1E9459B}" destId="{EBD4858B-F232-4241-A864-22667376FBE3}" srcOrd="0" destOrd="0" presId="urn:microsoft.com/office/officeart/2005/8/layout/orgChart1"/>
    <dgm:cxn modelId="{81523166-8F0A-4B91-9FF2-A72C7A4697A1}" type="presOf" srcId="{A1D819CD-9A7E-49D7-8FC9-51D58CEF6560}" destId="{64FB5652-3BC0-47B9-B853-FCF35A4F1407}" srcOrd="0" destOrd="0" presId="urn:microsoft.com/office/officeart/2005/8/layout/orgChart1"/>
    <dgm:cxn modelId="{6E62F7A0-E401-4AB0-8EAD-9AD5C3553865}" type="presOf" srcId="{378BD89E-BE60-4F60-A99F-10316C5A7F25}" destId="{7DD4372F-3B1E-48B4-B8CD-1247EECB4AD1}" srcOrd="0" destOrd="0" presId="urn:microsoft.com/office/officeart/2005/8/layout/orgChart1"/>
    <dgm:cxn modelId="{DE1E9AF6-AEFB-444F-AA94-7606A45E9D3B}" type="presOf" srcId="{BEF8DF05-0CAF-4947-B263-563EE8664DDE}" destId="{D81478A2-6802-4F08-85A5-A0E542E376BE}" srcOrd="1" destOrd="0" presId="urn:microsoft.com/office/officeart/2005/8/layout/orgChart1"/>
    <dgm:cxn modelId="{ABE21194-0A0A-4815-9BBD-F7C0DE3A97AC}" type="presOf" srcId="{77CAD473-4F08-4A23-A24E-94D5A8D660C4}" destId="{62FB35F5-15CC-4D98-B5D3-7ECBCA00306A}" srcOrd="0" destOrd="0" presId="urn:microsoft.com/office/officeart/2005/8/layout/orgChart1"/>
    <dgm:cxn modelId="{884E31D8-6738-45DC-96CE-A62136A5A2B0}" srcId="{1AB0C024-FE79-42FB-89E7-F638606725BD}" destId="{047444C2-920D-4753-8894-F154E92899EA}" srcOrd="4" destOrd="0" parTransId="{A1D819CD-9A7E-49D7-8FC9-51D58CEF6560}" sibTransId="{07E0988A-3F58-4859-AE2A-705B566E3CE1}"/>
    <dgm:cxn modelId="{AACEB2AF-D87D-47B7-A9DA-09EA37886A9F}" srcId="{1AB0C024-FE79-42FB-89E7-F638606725BD}" destId="{BEF8DF05-0CAF-4947-B263-563EE8664DDE}" srcOrd="0" destOrd="0" parTransId="{A209CB54-3C9A-4E81-8746-BE8DA6DDD8B4}" sibTransId="{7FAE40C1-F934-4E3A-9854-951D7AF6CD2D}"/>
    <dgm:cxn modelId="{1C926C77-F26C-49E3-A31B-F22DAA6E86A9}" type="presOf" srcId="{BEF8DF05-0CAF-4947-B263-563EE8664DDE}" destId="{02BC2ADA-ECEF-42DF-B954-0765FC0656C0}" srcOrd="0" destOrd="0" presId="urn:microsoft.com/office/officeart/2005/8/layout/orgChart1"/>
    <dgm:cxn modelId="{9AB0A3F1-BCA4-421A-97E5-41B304C76CF9}" type="presOf" srcId="{3A2E62EF-FBD8-4033-92F9-420690CD6FBF}" destId="{8F38DFF6-33AC-419E-A609-43DF2EF16026}" srcOrd="0" destOrd="0" presId="urn:microsoft.com/office/officeart/2005/8/layout/orgChart1"/>
    <dgm:cxn modelId="{485CDD46-62F9-43C2-B67B-4EEB793FCE14}" type="presOf" srcId="{1AB0C024-FE79-42FB-89E7-F638606725BD}" destId="{044D2C71-0CF1-41F0-96D6-DE55C2F2F197}" srcOrd="1" destOrd="0" presId="urn:microsoft.com/office/officeart/2005/8/layout/orgChart1"/>
    <dgm:cxn modelId="{72EB091A-CF60-410C-9F12-C0BF5266EF82}" type="presOf" srcId="{047444C2-920D-4753-8894-F154E92899EA}" destId="{C4A35A8D-EE5C-46FA-9EBE-3C207C8AE9B6}" srcOrd="1" destOrd="0" presId="urn:microsoft.com/office/officeart/2005/8/layout/orgChart1"/>
    <dgm:cxn modelId="{16EF3740-8960-4E17-A060-90AE7A1FE123}" type="presOf" srcId="{E999E382-348A-4A4C-BE1D-0C682FC4955B}" destId="{2498C070-32FF-4C41-AEF7-9B11A8D3B96F}" srcOrd="0" destOrd="0" presId="urn:microsoft.com/office/officeart/2005/8/layout/orgChart1"/>
    <dgm:cxn modelId="{BB7DB8CC-9502-484E-8C41-A398E6ECF441}" type="presOf" srcId="{35327E1A-37B0-491F-B344-35BBE761D35C}" destId="{D205F302-B5B0-4067-AE61-AADB6FBA98D8}" srcOrd="1" destOrd="0" presId="urn:microsoft.com/office/officeart/2005/8/layout/orgChart1"/>
    <dgm:cxn modelId="{44795286-C0DD-4733-B841-0EB8331E7954}" type="presOf" srcId="{A209CB54-3C9A-4E81-8746-BE8DA6DDD8B4}" destId="{B7D65E36-7E22-4FB4-B64C-B944429A25FE}" srcOrd="0" destOrd="0" presId="urn:microsoft.com/office/officeart/2005/8/layout/orgChart1"/>
    <dgm:cxn modelId="{03280772-5770-46C3-BAF6-DB5BD1F15A7B}" srcId="{1AB0C024-FE79-42FB-89E7-F638606725BD}" destId="{35327E1A-37B0-491F-B344-35BBE761D35C}" srcOrd="3" destOrd="0" parTransId="{E999E382-348A-4A4C-BE1D-0C682FC4955B}" sibTransId="{6233E261-4F20-4E08-8BB9-7F280F90439B}"/>
    <dgm:cxn modelId="{C4D93277-5301-45E1-8268-6AF82CC6FFA2}" type="presOf" srcId="{047444C2-920D-4753-8894-F154E92899EA}" destId="{A648B767-3B7F-49A5-BB44-B6A4801BC607}" srcOrd="0" destOrd="0" presId="urn:microsoft.com/office/officeart/2005/8/layout/orgChart1"/>
    <dgm:cxn modelId="{2D4212EC-CF8E-4F57-856D-BED95204E8EE}" type="presParOf" srcId="{4D03AB45-73B6-48D8-AB5E-3DB65B3AF401}" destId="{9D97A60A-CA95-4255-A607-1F0C7002E793}" srcOrd="0" destOrd="0" presId="urn:microsoft.com/office/officeart/2005/8/layout/orgChart1"/>
    <dgm:cxn modelId="{F84EF927-74B0-4183-AD5A-0EE2472F057C}" type="presParOf" srcId="{9D97A60A-CA95-4255-A607-1F0C7002E793}" destId="{A884086E-406D-442C-AE4F-EC41A0F78809}" srcOrd="0" destOrd="0" presId="urn:microsoft.com/office/officeart/2005/8/layout/orgChart1"/>
    <dgm:cxn modelId="{0C015612-8F3E-495B-A9A1-D5D53C8D931C}" type="presParOf" srcId="{A884086E-406D-442C-AE4F-EC41A0F78809}" destId="{12535A41-F85B-4A42-AEF9-0BFCE2095CEA}" srcOrd="0" destOrd="0" presId="urn:microsoft.com/office/officeart/2005/8/layout/orgChart1"/>
    <dgm:cxn modelId="{DEA7892E-E2E8-4597-97E9-D7B18557B659}" type="presParOf" srcId="{A884086E-406D-442C-AE4F-EC41A0F78809}" destId="{044D2C71-0CF1-41F0-96D6-DE55C2F2F197}" srcOrd="1" destOrd="0" presId="urn:microsoft.com/office/officeart/2005/8/layout/orgChart1"/>
    <dgm:cxn modelId="{FC503F8B-9C7A-4D07-96E6-4A9FD45A2680}" type="presParOf" srcId="{9D97A60A-CA95-4255-A607-1F0C7002E793}" destId="{91EA914D-61DD-499F-B673-CC3E073A2FF5}" srcOrd="1" destOrd="0" presId="urn:microsoft.com/office/officeart/2005/8/layout/orgChart1"/>
    <dgm:cxn modelId="{08188569-F8D5-40EB-89F0-0FFF1B842201}" type="presParOf" srcId="{91EA914D-61DD-499F-B673-CC3E073A2FF5}" destId="{7DD4372F-3B1E-48B4-B8CD-1247EECB4AD1}" srcOrd="0" destOrd="0" presId="urn:microsoft.com/office/officeart/2005/8/layout/orgChart1"/>
    <dgm:cxn modelId="{89F33E14-CBA1-4044-A70C-A7CC904A51A1}" type="presParOf" srcId="{91EA914D-61DD-499F-B673-CC3E073A2FF5}" destId="{EEDD4018-F8E4-4285-9531-90578DB8ED2C}" srcOrd="1" destOrd="0" presId="urn:microsoft.com/office/officeart/2005/8/layout/orgChart1"/>
    <dgm:cxn modelId="{2F2D626E-94EC-4BE7-9620-D328C9D9B15F}" type="presParOf" srcId="{EEDD4018-F8E4-4285-9531-90578DB8ED2C}" destId="{F3BCC356-6E39-4B1F-84E5-6FCCA188ED73}" srcOrd="0" destOrd="0" presId="urn:microsoft.com/office/officeart/2005/8/layout/orgChart1"/>
    <dgm:cxn modelId="{C3C01972-56DF-44DD-A415-12C0B80A4728}" type="presParOf" srcId="{F3BCC356-6E39-4B1F-84E5-6FCCA188ED73}" destId="{62FB35F5-15CC-4D98-B5D3-7ECBCA00306A}" srcOrd="0" destOrd="0" presId="urn:microsoft.com/office/officeart/2005/8/layout/orgChart1"/>
    <dgm:cxn modelId="{91D668A0-94E0-49BF-ABFE-9C4C0665736D}" type="presParOf" srcId="{F3BCC356-6E39-4B1F-84E5-6FCCA188ED73}" destId="{24C64747-DC3C-4E04-9B83-F3A9BEA45A33}" srcOrd="1" destOrd="0" presId="urn:microsoft.com/office/officeart/2005/8/layout/orgChart1"/>
    <dgm:cxn modelId="{9976015F-EE12-4BAD-99F4-AF92DA5965E5}" type="presParOf" srcId="{EEDD4018-F8E4-4285-9531-90578DB8ED2C}" destId="{D73FC9BB-04AB-4BFC-9D5C-04BF3D9BE84F}" srcOrd="1" destOrd="0" presId="urn:microsoft.com/office/officeart/2005/8/layout/orgChart1"/>
    <dgm:cxn modelId="{4C2AC462-3C6B-48D7-A6EC-D4016EE43637}" type="presParOf" srcId="{EEDD4018-F8E4-4285-9531-90578DB8ED2C}" destId="{C3AF81F6-65EE-46BB-BAB9-69C37421283E}" srcOrd="2" destOrd="0" presId="urn:microsoft.com/office/officeart/2005/8/layout/orgChart1"/>
    <dgm:cxn modelId="{7292D0B5-9260-48E0-A158-AAA68C712023}" type="presParOf" srcId="{91EA914D-61DD-499F-B673-CC3E073A2FF5}" destId="{8F38DFF6-33AC-419E-A609-43DF2EF16026}" srcOrd="2" destOrd="0" presId="urn:microsoft.com/office/officeart/2005/8/layout/orgChart1"/>
    <dgm:cxn modelId="{9AC15FFF-E763-4E5E-BA9B-133AD4AF66B1}" type="presParOf" srcId="{91EA914D-61DD-499F-B673-CC3E073A2FF5}" destId="{054E862C-2228-4C93-A85A-A683C66AD207}" srcOrd="3" destOrd="0" presId="urn:microsoft.com/office/officeart/2005/8/layout/orgChart1"/>
    <dgm:cxn modelId="{5D3CE104-768C-4A31-B493-E7E2B4A813BE}" type="presParOf" srcId="{054E862C-2228-4C93-A85A-A683C66AD207}" destId="{E3622925-1439-4A12-A96A-673CB0DD226B}" srcOrd="0" destOrd="0" presId="urn:microsoft.com/office/officeart/2005/8/layout/orgChart1"/>
    <dgm:cxn modelId="{8E12728D-64D2-4038-B1FB-FC2950B3F189}" type="presParOf" srcId="{E3622925-1439-4A12-A96A-673CB0DD226B}" destId="{EBD4858B-F232-4241-A864-22667376FBE3}" srcOrd="0" destOrd="0" presId="urn:microsoft.com/office/officeart/2005/8/layout/orgChart1"/>
    <dgm:cxn modelId="{A0D77801-A5D9-42D5-9D49-C52BBE1637A9}" type="presParOf" srcId="{E3622925-1439-4A12-A96A-673CB0DD226B}" destId="{77132283-A8DD-4736-AE4D-5A7BEAB94D0D}" srcOrd="1" destOrd="0" presId="urn:microsoft.com/office/officeart/2005/8/layout/orgChart1"/>
    <dgm:cxn modelId="{611EF4C7-6724-4D12-A72A-2564155E6D08}" type="presParOf" srcId="{054E862C-2228-4C93-A85A-A683C66AD207}" destId="{82F760BA-39BB-479A-B172-2F747BFE6182}" srcOrd="1" destOrd="0" presId="urn:microsoft.com/office/officeart/2005/8/layout/orgChart1"/>
    <dgm:cxn modelId="{73122AD4-4714-40F3-97D9-D57DBD95D2A0}" type="presParOf" srcId="{054E862C-2228-4C93-A85A-A683C66AD207}" destId="{AC544BC4-210A-4472-9B45-02CA8F8F5125}" srcOrd="2" destOrd="0" presId="urn:microsoft.com/office/officeart/2005/8/layout/orgChart1"/>
    <dgm:cxn modelId="{0EC88248-D4F1-4846-8508-5E6646A996C7}" type="presParOf" srcId="{91EA914D-61DD-499F-B673-CC3E073A2FF5}" destId="{2498C070-32FF-4C41-AEF7-9B11A8D3B96F}" srcOrd="4" destOrd="0" presId="urn:microsoft.com/office/officeart/2005/8/layout/orgChart1"/>
    <dgm:cxn modelId="{4C587F8C-97B7-42C7-BE2A-88D470EAC4B4}" type="presParOf" srcId="{91EA914D-61DD-499F-B673-CC3E073A2FF5}" destId="{5E2735B8-17F2-4DB7-81C1-D2C9B0C2437A}" srcOrd="5" destOrd="0" presId="urn:microsoft.com/office/officeart/2005/8/layout/orgChart1"/>
    <dgm:cxn modelId="{3920796D-14CB-41E8-90FB-F4433897BBEF}" type="presParOf" srcId="{5E2735B8-17F2-4DB7-81C1-D2C9B0C2437A}" destId="{605C0321-3F5C-40F4-A48E-CD05EFEB9DDA}" srcOrd="0" destOrd="0" presId="urn:microsoft.com/office/officeart/2005/8/layout/orgChart1"/>
    <dgm:cxn modelId="{F9AB0502-1A3D-44B2-8F9D-E843CF9ECC0A}" type="presParOf" srcId="{605C0321-3F5C-40F4-A48E-CD05EFEB9DDA}" destId="{786917D6-538B-4E7B-9181-0DD7E559451F}" srcOrd="0" destOrd="0" presId="urn:microsoft.com/office/officeart/2005/8/layout/orgChart1"/>
    <dgm:cxn modelId="{1171344A-686C-4B1D-9BDB-0FF547438053}" type="presParOf" srcId="{605C0321-3F5C-40F4-A48E-CD05EFEB9DDA}" destId="{D205F302-B5B0-4067-AE61-AADB6FBA98D8}" srcOrd="1" destOrd="0" presId="urn:microsoft.com/office/officeart/2005/8/layout/orgChart1"/>
    <dgm:cxn modelId="{2A97E837-89ED-4B34-85E7-DC490C625011}" type="presParOf" srcId="{5E2735B8-17F2-4DB7-81C1-D2C9B0C2437A}" destId="{81FC2D12-5D5F-4763-A422-AACE4CE495DE}" srcOrd="1" destOrd="0" presId="urn:microsoft.com/office/officeart/2005/8/layout/orgChart1"/>
    <dgm:cxn modelId="{3AE5ABC6-FAD4-4E74-B8C9-1264A09D91F1}" type="presParOf" srcId="{5E2735B8-17F2-4DB7-81C1-D2C9B0C2437A}" destId="{5C033528-BE65-43A7-96DA-3771656096D6}" srcOrd="2" destOrd="0" presId="urn:microsoft.com/office/officeart/2005/8/layout/orgChart1"/>
    <dgm:cxn modelId="{C9355152-B369-4BAB-A62A-A8312C1199DA}" type="presParOf" srcId="{91EA914D-61DD-499F-B673-CC3E073A2FF5}" destId="{64FB5652-3BC0-47B9-B853-FCF35A4F1407}" srcOrd="6" destOrd="0" presId="urn:microsoft.com/office/officeart/2005/8/layout/orgChart1"/>
    <dgm:cxn modelId="{D7F1ECFE-08BF-4980-8137-7134306764E2}" type="presParOf" srcId="{91EA914D-61DD-499F-B673-CC3E073A2FF5}" destId="{250D22B4-8A7D-41E5-A105-0A0C3495070C}" srcOrd="7" destOrd="0" presId="urn:microsoft.com/office/officeart/2005/8/layout/orgChart1"/>
    <dgm:cxn modelId="{0F06BF18-C49C-4C32-AF3D-0E38096015CA}" type="presParOf" srcId="{250D22B4-8A7D-41E5-A105-0A0C3495070C}" destId="{4EB26F55-697D-4D7B-9F82-B8D103113203}" srcOrd="0" destOrd="0" presId="urn:microsoft.com/office/officeart/2005/8/layout/orgChart1"/>
    <dgm:cxn modelId="{7EF0C65B-4C2B-4816-ACE2-07321C7339BA}" type="presParOf" srcId="{4EB26F55-697D-4D7B-9F82-B8D103113203}" destId="{A648B767-3B7F-49A5-BB44-B6A4801BC607}" srcOrd="0" destOrd="0" presId="urn:microsoft.com/office/officeart/2005/8/layout/orgChart1"/>
    <dgm:cxn modelId="{A53B80EB-F972-487D-8E0F-0067F5D6DB05}" type="presParOf" srcId="{4EB26F55-697D-4D7B-9F82-B8D103113203}" destId="{C4A35A8D-EE5C-46FA-9EBE-3C207C8AE9B6}" srcOrd="1" destOrd="0" presId="urn:microsoft.com/office/officeart/2005/8/layout/orgChart1"/>
    <dgm:cxn modelId="{7D3C6799-994E-4BD2-A1FB-E98ACE070262}" type="presParOf" srcId="{250D22B4-8A7D-41E5-A105-0A0C3495070C}" destId="{E545DBE8-B6D4-43E5-9738-751CB3EB2B14}" srcOrd="1" destOrd="0" presId="urn:microsoft.com/office/officeart/2005/8/layout/orgChart1"/>
    <dgm:cxn modelId="{F60AA354-F00B-416E-8BB4-CE33884C006A}" type="presParOf" srcId="{250D22B4-8A7D-41E5-A105-0A0C3495070C}" destId="{E366661E-37A2-45B8-8F31-E2A6E19DC476}" srcOrd="2" destOrd="0" presId="urn:microsoft.com/office/officeart/2005/8/layout/orgChart1"/>
    <dgm:cxn modelId="{FE457192-89E1-47FD-A1C8-9499EBB33715}" type="presParOf" srcId="{9D97A60A-CA95-4255-A607-1F0C7002E793}" destId="{A5159A51-569E-4B26-AB84-38ACEB80B440}" srcOrd="2" destOrd="0" presId="urn:microsoft.com/office/officeart/2005/8/layout/orgChart1"/>
    <dgm:cxn modelId="{B9615E89-C816-488F-A065-EDE2BD26A670}" type="presParOf" srcId="{A5159A51-569E-4B26-AB84-38ACEB80B440}" destId="{B7D65E36-7E22-4FB4-B64C-B944429A25FE}" srcOrd="0" destOrd="0" presId="urn:microsoft.com/office/officeart/2005/8/layout/orgChart1"/>
    <dgm:cxn modelId="{DC60BA09-6225-423A-B12B-713E0CB93014}" type="presParOf" srcId="{A5159A51-569E-4B26-AB84-38ACEB80B440}" destId="{A2240A41-4272-4DB7-ABD9-2F5769FACB59}" srcOrd="1" destOrd="0" presId="urn:microsoft.com/office/officeart/2005/8/layout/orgChart1"/>
    <dgm:cxn modelId="{876B663C-8981-4AD9-BD6F-B2B6AD788FF2}" type="presParOf" srcId="{A2240A41-4272-4DB7-ABD9-2F5769FACB59}" destId="{EA4EB229-4A7B-4B58-8398-68A16E66D964}" srcOrd="0" destOrd="0" presId="urn:microsoft.com/office/officeart/2005/8/layout/orgChart1"/>
    <dgm:cxn modelId="{FD7E3A14-D119-42CB-A38C-ACED818ABA39}" type="presParOf" srcId="{EA4EB229-4A7B-4B58-8398-68A16E66D964}" destId="{02BC2ADA-ECEF-42DF-B954-0765FC0656C0}" srcOrd="0" destOrd="0" presId="urn:microsoft.com/office/officeart/2005/8/layout/orgChart1"/>
    <dgm:cxn modelId="{ECBB18CA-FB6F-4750-9AB4-1511F69B56DA}" type="presParOf" srcId="{EA4EB229-4A7B-4B58-8398-68A16E66D964}" destId="{D81478A2-6802-4F08-85A5-A0E542E376BE}" srcOrd="1" destOrd="0" presId="urn:microsoft.com/office/officeart/2005/8/layout/orgChart1"/>
    <dgm:cxn modelId="{859F014B-122C-43FE-A532-097797988447}" type="presParOf" srcId="{A2240A41-4272-4DB7-ABD9-2F5769FACB59}" destId="{256CD6B5-01A0-4A0E-B7D9-B71E6CFB3899}" srcOrd="1" destOrd="0" presId="urn:microsoft.com/office/officeart/2005/8/layout/orgChart1"/>
    <dgm:cxn modelId="{44E43FA1-3CEC-487A-BF1C-CFC7395DA414}" type="presParOf" srcId="{A2240A41-4272-4DB7-ABD9-2F5769FACB59}" destId="{CE341020-3F74-4E62-81C5-FF5CE75F051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A20442-46AB-439C-92A0-838155557023}">
      <dsp:nvSpPr>
        <dsp:cNvPr id="0" name=""/>
        <dsp:cNvSpPr/>
      </dsp:nvSpPr>
      <dsp:spPr>
        <a:xfrm>
          <a:off x="0" y="1357788"/>
          <a:ext cx="8229599" cy="1810385"/>
        </a:xfrm>
        <a:prstGeom prst="notchedRightArrow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6C4E0E-8D3C-4286-B4A4-BE5DC5663D57}">
      <dsp:nvSpPr>
        <dsp:cNvPr id="0" name=""/>
        <dsp:cNvSpPr/>
      </dsp:nvSpPr>
      <dsp:spPr>
        <a:xfrm>
          <a:off x="3706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1883 : Création l</a:t>
          </a:r>
          <a:r>
            <a:rPr lang="fr-FR" sz="2000" b="0" i="0" kern="1200" dirty="0" smtClean="0"/>
            <a:t>a Maison </a:t>
          </a:r>
          <a:r>
            <a:rPr lang="fr-FR" sz="2000" b="0" i="0" kern="1200" dirty="0" err="1" smtClean="0"/>
            <a:t>Bortoli</a:t>
          </a:r>
          <a:r>
            <a:rPr lang="fr-FR" sz="2000" b="0" i="0" kern="1200" dirty="0" smtClean="0"/>
            <a:t> Frères</a:t>
          </a:r>
          <a:endParaRPr lang="fr-FR" sz="2000" kern="1200" dirty="0"/>
        </a:p>
      </dsp:txBody>
      <dsp:txXfrm>
        <a:off x="3706" y="0"/>
        <a:ext cx="1782946" cy="1810385"/>
      </dsp:txXfrm>
    </dsp:sp>
    <dsp:sp modelId="{60B41C0C-B9B7-4A6E-BACB-79A4D58D6C63}">
      <dsp:nvSpPr>
        <dsp:cNvPr id="0" name=""/>
        <dsp:cNvSpPr/>
      </dsp:nvSpPr>
      <dsp:spPr>
        <a:xfrm>
          <a:off x="668881" y="2036683"/>
          <a:ext cx="452596" cy="45259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A2EE9-E544-401C-974D-76D7852D8FDC}">
      <dsp:nvSpPr>
        <dsp:cNvPr id="0" name=""/>
        <dsp:cNvSpPr/>
      </dsp:nvSpPr>
      <dsp:spPr>
        <a:xfrm>
          <a:off x="1875800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1905 : Dénomination </a:t>
          </a:r>
          <a:r>
            <a:rPr lang="fr-FR" sz="2000" b="0" i="0" kern="1200" dirty="0" smtClean="0"/>
            <a:t>Magasin général </a:t>
          </a:r>
          <a:endParaRPr lang="fr-FR" sz="2000" kern="1200" dirty="0"/>
        </a:p>
      </dsp:txBody>
      <dsp:txXfrm>
        <a:off x="1875800" y="2715577"/>
        <a:ext cx="1782946" cy="1810385"/>
      </dsp:txXfrm>
    </dsp:sp>
    <dsp:sp modelId="{5D9A05B2-B8AF-48C2-834C-2E28E3548C30}">
      <dsp:nvSpPr>
        <dsp:cNvPr id="0" name=""/>
        <dsp:cNvSpPr/>
      </dsp:nvSpPr>
      <dsp:spPr>
        <a:xfrm>
          <a:off x="2540975" y="2036683"/>
          <a:ext cx="452596" cy="452596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7F608-49EF-4109-963E-987C98EA02DB}">
      <dsp:nvSpPr>
        <dsp:cNvPr id="0" name=""/>
        <dsp:cNvSpPr/>
      </dsp:nvSpPr>
      <dsp:spPr>
        <a:xfrm>
          <a:off x="3747893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1988 : Société Anonyme</a:t>
          </a:r>
          <a:endParaRPr lang="fr-FR" sz="2000" kern="1200" dirty="0"/>
        </a:p>
      </dsp:txBody>
      <dsp:txXfrm>
        <a:off x="3747893" y="0"/>
        <a:ext cx="1782946" cy="1810385"/>
      </dsp:txXfrm>
    </dsp:sp>
    <dsp:sp modelId="{47E4DF2B-8CC7-49E8-A522-8FEEF2D5EE08}">
      <dsp:nvSpPr>
        <dsp:cNvPr id="0" name=""/>
        <dsp:cNvSpPr/>
      </dsp:nvSpPr>
      <dsp:spPr>
        <a:xfrm>
          <a:off x="4413068" y="2036683"/>
          <a:ext cx="452596" cy="452596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891A1-45F7-4586-B866-B2FC9999F594}">
      <dsp:nvSpPr>
        <dsp:cNvPr id="0" name=""/>
        <dsp:cNvSpPr/>
      </dsp:nvSpPr>
      <dsp:spPr>
        <a:xfrm>
          <a:off x="5619987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1999 : Cotisation à la bourse</a:t>
          </a:r>
          <a:endParaRPr lang="fr-FR" sz="2000" kern="1200" dirty="0"/>
        </a:p>
      </dsp:txBody>
      <dsp:txXfrm>
        <a:off x="5619987" y="2715577"/>
        <a:ext cx="1782946" cy="1810385"/>
      </dsp:txXfrm>
    </dsp:sp>
    <dsp:sp modelId="{D7452B1A-7771-440D-AFBF-25F41ECED127}">
      <dsp:nvSpPr>
        <dsp:cNvPr id="0" name=""/>
        <dsp:cNvSpPr/>
      </dsp:nvSpPr>
      <dsp:spPr>
        <a:xfrm>
          <a:off x="6285161" y="2036683"/>
          <a:ext cx="452596" cy="452596"/>
        </a:xfrm>
        <a:prstGeom prst="ellipse">
          <a:avLst/>
        </a:prstGeom>
        <a:solidFill>
          <a:srgbClr val="E0011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D65E36-7E22-4FB4-B64C-B944429A25FE}">
      <dsp:nvSpPr>
        <dsp:cNvPr id="0" name=""/>
        <dsp:cNvSpPr/>
      </dsp:nvSpPr>
      <dsp:spPr>
        <a:xfrm>
          <a:off x="3928360" y="1446199"/>
          <a:ext cx="186439" cy="816781"/>
        </a:xfrm>
        <a:custGeom>
          <a:avLst/>
          <a:gdLst/>
          <a:ahLst/>
          <a:cxnLst/>
          <a:rect l="0" t="0" r="0" b="0"/>
          <a:pathLst>
            <a:path>
              <a:moveTo>
                <a:pt x="186439" y="0"/>
              </a:moveTo>
              <a:lnTo>
                <a:pt x="186439" y="816781"/>
              </a:lnTo>
              <a:lnTo>
                <a:pt x="0" y="816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B5652-3BC0-47B9-B853-FCF35A4F1407}">
      <dsp:nvSpPr>
        <dsp:cNvPr id="0" name=""/>
        <dsp:cNvSpPr/>
      </dsp:nvSpPr>
      <dsp:spPr>
        <a:xfrm>
          <a:off x="4114799" y="1446199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3222736" y="1447124"/>
              </a:lnTo>
              <a:lnTo>
                <a:pt x="3222736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8C070-32FF-4C41-AEF7-9B11A8D3B96F}">
      <dsp:nvSpPr>
        <dsp:cNvPr id="0" name=""/>
        <dsp:cNvSpPr/>
      </dsp:nvSpPr>
      <dsp:spPr>
        <a:xfrm>
          <a:off x="4114799" y="1446199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1074245" y="1447124"/>
              </a:lnTo>
              <a:lnTo>
                <a:pt x="1074245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8DFF6-33AC-419E-A609-43DF2EF16026}">
      <dsp:nvSpPr>
        <dsp:cNvPr id="0" name=""/>
        <dsp:cNvSpPr/>
      </dsp:nvSpPr>
      <dsp:spPr>
        <a:xfrm>
          <a:off x="3040554" y="1446199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4372F-3B1E-48B4-B8CD-1247EECB4AD1}">
      <dsp:nvSpPr>
        <dsp:cNvPr id="0" name=""/>
        <dsp:cNvSpPr/>
      </dsp:nvSpPr>
      <dsp:spPr>
        <a:xfrm>
          <a:off x="892063" y="1446199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35A41-F85B-4A42-AEF9-0BFCE2095CEA}">
      <dsp:nvSpPr>
        <dsp:cNvPr id="0" name=""/>
        <dsp:cNvSpPr/>
      </dsp:nvSpPr>
      <dsp:spPr>
        <a:xfrm>
          <a:off x="3226993" y="55839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0" kern="1200" dirty="0" smtClean="0"/>
            <a:t>Président du conseil d'administration</a:t>
          </a:r>
          <a:endParaRPr lang="fr-FR" sz="2000" kern="1200" dirty="0"/>
        </a:p>
      </dsp:txBody>
      <dsp:txXfrm>
        <a:off x="3226993" y="558393"/>
        <a:ext cx="1775612" cy="887806"/>
      </dsp:txXfrm>
    </dsp:sp>
    <dsp:sp modelId="{62FB35F5-15CC-4D98-B5D3-7ECBCA00306A}">
      <dsp:nvSpPr>
        <dsp:cNvPr id="0" name=""/>
        <dsp:cNvSpPr/>
      </dsp:nvSpPr>
      <dsp:spPr>
        <a:xfrm>
          <a:off x="4256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Finance</a:t>
          </a:r>
          <a:endParaRPr lang="fr-FR" sz="2000" kern="1200" dirty="0"/>
        </a:p>
      </dsp:txBody>
      <dsp:txXfrm>
        <a:off x="4256" y="3079763"/>
        <a:ext cx="1775612" cy="887806"/>
      </dsp:txXfrm>
    </dsp:sp>
    <dsp:sp modelId="{EBD4858B-F232-4241-A864-22667376FBE3}">
      <dsp:nvSpPr>
        <dsp:cNvPr id="0" name=""/>
        <dsp:cNvSpPr/>
      </dsp:nvSpPr>
      <dsp:spPr>
        <a:xfrm>
          <a:off x="2152748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Comptabilité</a:t>
          </a:r>
          <a:endParaRPr lang="fr-FR" sz="2000" kern="1200" dirty="0"/>
        </a:p>
      </dsp:txBody>
      <dsp:txXfrm>
        <a:off x="2152748" y="3079763"/>
        <a:ext cx="1775612" cy="887806"/>
      </dsp:txXfrm>
    </dsp:sp>
    <dsp:sp modelId="{786917D6-538B-4E7B-9181-0DD7E559451F}">
      <dsp:nvSpPr>
        <dsp:cNvPr id="0" name=""/>
        <dsp:cNvSpPr/>
      </dsp:nvSpPr>
      <dsp:spPr>
        <a:xfrm>
          <a:off x="4301239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RH</a:t>
          </a:r>
          <a:endParaRPr lang="fr-FR" sz="2000" kern="1200" dirty="0"/>
        </a:p>
      </dsp:txBody>
      <dsp:txXfrm>
        <a:off x="4301239" y="3079763"/>
        <a:ext cx="1775612" cy="887806"/>
      </dsp:txXfrm>
    </dsp:sp>
    <dsp:sp modelId="{A648B767-3B7F-49A5-BB44-B6A4801BC607}">
      <dsp:nvSpPr>
        <dsp:cNvPr id="0" name=""/>
        <dsp:cNvSpPr/>
      </dsp:nvSpPr>
      <dsp:spPr>
        <a:xfrm>
          <a:off x="6449730" y="3079763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Commercial</a:t>
          </a:r>
          <a:endParaRPr lang="fr-FR" sz="2000" kern="1200" dirty="0"/>
        </a:p>
      </dsp:txBody>
      <dsp:txXfrm>
        <a:off x="6449730" y="3079763"/>
        <a:ext cx="1775612" cy="887806"/>
      </dsp:txXfrm>
    </dsp:sp>
    <dsp:sp modelId="{02BC2ADA-ECEF-42DF-B954-0765FC0656C0}">
      <dsp:nvSpPr>
        <dsp:cNvPr id="0" name=""/>
        <dsp:cNvSpPr/>
      </dsp:nvSpPr>
      <dsp:spPr>
        <a:xfrm>
          <a:off x="2152748" y="1819078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Directeur Adjoint</a:t>
          </a:r>
          <a:endParaRPr lang="fr-FR" sz="2000" kern="1200" dirty="0"/>
        </a:p>
      </dsp:txBody>
      <dsp:txXfrm>
        <a:off x="2152748" y="1819078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16366-9253-426E-A609-437947998B64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B69CD-0B98-42CB-9725-639D86190C0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52536" y="376528"/>
            <a:ext cx="9505056" cy="781200"/>
          </a:xfrm>
          <a:prstGeom prst="rect">
            <a:avLst/>
          </a:prstGeom>
          <a:solidFill>
            <a:srgbClr val="E00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01-B1B3-4A9F-9415-5554F49008F7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2" descr="Résultat de recherche d'images pour &quot;mg tunisie&quot;"/>
          <p:cNvPicPr>
            <a:picLocks noChangeAspect="1" noChangeArrowheads="1"/>
          </p:cNvPicPr>
          <p:nvPr userDrawn="1"/>
        </p:nvPicPr>
        <p:blipFill>
          <a:blip r:embed="rId2" cstate="print"/>
          <a:srcRect t="13522" b="17268"/>
          <a:stretch>
            <a:fillRect/>
          </a:stretch>
        </p:blipFill>
        <p:spPr bwMode="auto">
          <a:xfrm>
            <a:off x="5868144" y="-99392"/>
            <a:ext cx="3456384" cy="1435304"/>
          </a:xfrm>
          <a:prstGeom prst="rect">
            <a:avLst/>
          </a:prstGeom>
          <a:noFill/>
        </p:spPr>
      </p:pic>
      <p:sp>
        <p:nvSpPr>
          <p:cNvPr id="10" name="Rectangle à coins arrondis 9"/>
          <p:cNvSpPr/>
          <p:nvPr userDrawn="1"/>
        </p:nvSpPr>
        <p:spPr>
          <a:xfrm>
            <a:off x="611560" y="188640"/>
            <a:ext cx="1152128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4" descr="Image associé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13419"/>
            <a:ext cx="1025948" cy="7113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D9FA-2E97-4747-9CF9-68CE4F9B70E6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8720-A85C-4C4E-BC8E-A909E3E1148A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80528" y="6309320"/>
            <a:ext cx="9396536" cy="476672"/>
          </a:xfrm>
          <a:prstGeom prst="rect">
            <a:avLst/>
          </a:prstGeom>
          <a:solidFill>
            <a:srgbClr val="E00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482" name="Picture 2" descr="Résultat de recherche d'images pour &quot;mg tunisie&quot;"/>
          <p:cNvPicPr>
            <a:picLocks noChangeAspect="1" noChangeArrowheads="1"/>
          </p:cNvPicPr>
          <p:nvPr userDrawn="1"/>
        </p:nvPicPr>
        <p:blipFill>
          <a:blip r:embed="rId2" cstate="print"/>
          <a:srcRect t="13522" b="17268"/>
          <a:stretch>
            <a:fillRect/>
          </a:stretch>
        </p:blipFill>
        <p:spPr bwMode="auto">
          <a:xfrm>
            <a:off x="-540568" y="-99392"/>
            <a:ext cx="3456384" cy="1435304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1547664" y="376528"/>
            <a:ext cx="7704856" cy="781200"/>
          </a:xfrm>
          <a:prstGeom prst="rect">
            <a:avLst/>
          </a:prstGeom>
          <a:solidFill>
            <a:srgbClr val="E00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923112" cy="792088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41379"/>
          </a:xfr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6FE79DB8-AC6A-469A-94DF-353E6D6A5624}" type="datetime1">
              <a:rPr lang="fr-FR" smtClean="0"/>
              <a:pPr/>
              <a:t>09/03/2018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Stage d'initiation - Foulen Fouleni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E27021AB-AC13-45B4-BFBD-2ACBFDAD7F9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6953-F4C8-4E33-BFBD-C44E178F1FB8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A9CDA-4EF9-4C21-B07F-B1F990A8B29C}" type="datetime1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78C7-988E-4331-A604-855CE1E96804}" type="datetime1">
              <a:rPr lang="fr-FR" smtClean="0"/>
              <a:t>09/03/2018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FF93-9C89-47F0-9769-64D22D898281}" type="datetime1">
              <a:rPr lang="fr-FR" smtClean="0"/>
              <a:t>09/03/2018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6F01-18EF-4F4A-83B5-C34388585F8C}" type="datetime1">
              <a:rPr lang="fr-FR" smtClean="0"/>
              <a:t>09/03/2018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6E4C-6739-4DF5-9FCD-5703380514DD}" type="datetime1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7561-1A78-430E-8A36-61878A8FEC12}" type="datetime1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5AD31-36F6-44EC-95AF-EDB45C6E4B2E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021AB-AC13-45B4-BFBD-2ACBFDAD7F9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Stage d’initiation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196680"/>
            <a:ext cx="4680520" cy="1752600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Présenté par : </a:t>
            </a:r>
          </a:p>
          <a:p>
            <a:pPr algn="l"/>
            <a:r>
              <a:rPr lang="fr-FR" dirty="0" err="1" smtClean="0"/>
              <a:t>Foulen</a:t>
            </a:r>
            <a:r>
              <a:rPr lang="fr-FR" dirty="0" smtClean="0"/>
              <a:t> FOULENI</a:t>
            </a:r>
            <a:endParaRPr lang="fr-FR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3923928" y="4189148"/>
            <a:ext cx="468052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Encadré par :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 </a:t>
            </a:r>
            <a:r>
              <a:rPr kumimoji="0" lang="fr-F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Felten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FELTENI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80746" y="6309320"/>
            <a:ext cx="4857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Période du stage : du 09/01/2018 au 03/02/2018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Présentation de MG</a:t>
            </a:r>
          </a:p>
          <a:p>
            <a:r>
              <a:rPr lang="fr-FR" dirty="0" smtClean="0"/>
              <a:t>Historique de MG</a:t>
            </a:r>
          </a:p>
          <a:p>
            <a:r>
              <a:rPr lang="fr-FR" dirty="0" smtClean="0"/>
              <a:t>Organigramme</a:t>
            </a:r>
          </a:p>
          <a:p>
            <a:r>
              <a:rPr lang="fr-FR" dirty="0" smtClean="0"/>
              <a:t>Services</a:t>
            </a:r>
          </a:p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D014-2F63-474E-BD79-153B15DC9B32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MG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Dénomination : </a:t>
            </a:r>
            <a:r>
              <a:rPr lang="fr-FR" dirty="0"/>
              <a:t> Magasin </a:t>
            </a:r>
            <a:r>
              <a:rPr lang="fr-FR" dirty="0" smtClean="0"/>
              <a:t>général</a:t>
            </a:r>
          </a:p>
          <a:p>
            <a:r>
              <a:rPr lang="fr-FR" dirty="0" smtClean="0"/>
              <a:t>Forme juridique : </a:t>
            </a:r>
            <a:r>
              <a:rPr lang="fr-FR" dirty="0"/>
              <a:t>société </a:t>
            </a:r>
            <a:r>
              <a:rPr lang="fr-FR" dirty="0" smtClean="0"/>
              <a:t>anonyme</a:t>
            </a:r>
            <a:endParaRPr lang="fr-FR" dirty="0" smtClean="0"/>
          </a:p>
          <a:p>
            <a:r>
              <a:rPr lang="fr-FR" dirty="0" smtClean="0"/>
              <a:t>Direction : Tahar </a:t>
            </a:r>
            <a:r>
              <a:rPr lang="fr-FR" dirty="0" err="1" smtClean="0"/>
              <a:t>Bayahi</a:t>
            </a:r>
            <a:endParaRPr lang="fr-FR" dirty="0" smtClean="0"/>
          </a:p>
          <a:p>
            <a:r>
              <a:rPr lang="fr-FR" dirty="0" smtClean="0"/>
              <a:t>Secteur d’activités : Commerce de détails</a:t>
            </a:r>
          </a:p>
          <a:p>
            <a:r>
              <a:rPr lang="fr-FR" dirty="0" smtClean="0"/>
              <a:t>Chiffre d’affaires : </a:t>
            </a:r>
            <a:r>
              <a:rPr lang="fr-FR" dirty="0"/>
              <a:t>859,2 millions </a:t>
            </a:r>
            <a:r>
              <a:rPr lang="fr-FR" dirty="0" smtClean="0"/>
              <a:t>DT en</a:t>
            </a:r>
            <a:r>
              <a:rPr lang="fr-FR" dirty="0"/>
              <a:t> </a:t>
            </a:r>
            <a:r>
              <a:rPr lang="fr-FR" dirty="0" smtClean="0"/>
              <a:t>2017</a:t>
            </a:r>
          </a:p>
          <a:p>
            <a:r>
              <a:rPr lang="fr-FR" dirty="0" smtClean="0"/>
              <a:t>Siège social : Tunis</a:t>
            </a:r>
            <a:endParaRPr lang="fr-FR" dirty="0" smtClean="0"/>
          </a:p>
          <a:p>
            <a:r>
              <a:rPr lang="fr-FR" dirty="0" smtClean="0"/>
              <a:t>Effectif : 4000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C5A7-4A4C-4F08-86BE-2C71B2467C42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6B93-5D3B-47AF-AB6C-A0404E4500ED}" type="datetime1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4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A20442-46AB-439C-92A0-8381555570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6A20442-46AB-439C-92A0-8381555570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6A20442-46AB-439C-92A0-8381555570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76A20442-46AB-439C-92A0-8381555570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B41C0C-B9B7-4A6E-BACB-79A4D58D6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60B41C0C-B9B7-4A6E-BACB-79A4D58D6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60B41C0C-B9B7-4A6E-BACB-79A4D58D6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60B41C0C-B9B7-4A6E-BACB-79A4D58D6C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6C4E0E-8D3C-4286-B4A4-BE5DC5663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416C4E0E-8D3C-4286-B4A4-BE5DC5663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416C4E0E-8D3C-4286-B4A4-BE5DC5663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416C4E0E-8D3C-4286-B4A4-BE5DC5663D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9A05B2-B8AF-48C2-834C-2E28E3548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5D9A05B2-B8AF-48C2-834C-2E28E3548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5D9A05B2-B8AF-48C2-834C-2E28E3548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5D9A05B2-B8AF-48C2-834C-2E28E3548C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3A2EE9-E544-401C-974D-76D7852D8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443A2EE9-E544-401C-974D-76D7852D8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443A2EE9-E544-401C-974D-76D7852D8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443A2EE9-E544-401C-974D-76D7852D8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E4DF2B-8CC7-49E8-A522-8FEEF2D5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47E4DF2B-8CC7-49E8-A522-8FEEF2D5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47E4DF2B-8CC7-49E8-A522-8FEEF2D5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47E4DF2B-8CC7-49E8-A522-8FEEF2D5E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47F608-49EF-4109-963E-987C98EA0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4D47F608-49EF-4109-963E-987C98EA0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4D47F608-49EF-4109-963E-987C98EA0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4D47F608-49EF-4109-963E-987C98EA02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452B1A-7771-440D-AFBF-25F41ECED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D7452B1A-7771-440D-AFBF-25F41ECED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D7452B1A-7771-440D-AFBF-25F41ECED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D7452B1A-7771-440D-AFBF-25F41ECED1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F891A1-45F7-4586-B866-B2FC9999F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C7F891A1-45F7-4586-B866-B2FC9999F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C7F891A1-45F7-4586-B866-B2FC9999F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C7F891A1-45F7-4586-B866-B2FC9999F5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Organigramme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1201-F0D8-401A-8AAB-30F4F0E07A75}" type="datetime1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5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Service Finance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EE0-7309-4D43-B23D-D0C899987086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78E-5AF3-4662-B057-D392FB1FD0B4}" type="datetime1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4D09-61B4-48F0-B7CD-E7055E65A04D}" type="datetime1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21AB-AC13-45B4-BFBD-2ACBFDAD7F9D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126</Words>
  <Application>Microsoft Office PowerPoint</Application>
  <PresentationFormat>Affichage à l'écran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Stage d’initiation</vt:lpstr>
      <vt:lpstr>Plan</vt:lpstr>
      <vt:lpstr>Présentation de MG</vt:lpstr>
      <vt:lpstr>Historique</vt:lpstr>
      <vt:lpstr>Organigramme</vt:lpstr>
      <vt:lpstr>Service Finance</vt:lpstr>
      <vt:lpstr>Conclusion</vt:lpstr>
      <vt:lpstr>Merci de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d’initiation</dc:title>
  <dc:creator>Mejdi</dc:creator>
  <cp:lastModifiedBy>Mejdi</cp:lastModifiedBy>
  <cp:revision>4</cp:revision>
  <dcterms:created xsi:type="dcterms:W3CDTF">2018-03-09T14:06:01Z</dcterms:created>
  <dcterms:modified xsi:type="dcterms:W3CDTF">2018-03-09T16:20:32Z</dcterms:modified>
</cp:coreProperties>
</file>