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1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F75E7-F773-4238-8A8F-DC698C65D7C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7075B36-94DB-4142-8979-5C9EA91FA0AE}">
      <dgm:prSet phldrT="[Texte]"/>
      <dgm:spPr/>
      <dgm:t>
        <a:bodyPr/>
        <a:lstStyle/>
        <a:p>
          <a:r>
            <a:rPr lang="fr-FR" dirty="0" smtClean="0"/>
            <a:t>1983 : Création</a:t>
          </a:r>
          <a:endParaRPr lang="fr-FR" dirty="0"/>
        </a:p>
      </dgm:t>
    </dgm:pt>
    <dgm:pt modelId="{8B6A6048-F4AB-4565-A382-98D5550A71D4}" type="parTrans" cxnId="{DA59F6C7-B025-4E43-B732-269A11B3B3D4}">
      <dgm:prSet/>
      <dgm:spPr/>
      <dgm:t>
        <a:bodyPr/>
        <a:lstStyle/>
        <a:p>
          <a:endParaRPr lang="fr-FR"/>
        </a:p>
      </dgm:t>
    </dgm:pt>
    <dgm:pt modelId="{6820F9C1-21E4-4189-B529-AE36A069E1FC}" type="sibTrans" cxnId="{DA59F6C7-B025-4E43-B732-269A11B3B3D4}">
      <dgm:prSet/>
      <dgm:spPr/>
      <dgm:t>
        <a:bodyPr/>
        <a:lstStyle/>
        <a:p>
          <a:endParaRPr lang="fr-FR"/>
        </a:p>
      </dgm:t>
    </dgm:pt>
    <dgm:pt modelId="{01082B2C-0A6F-4317-86C2-F7C31A577F24}">
      <dgm:prSet phldrT="[Texte]"/>
      <dgm:spPr/>
      <dgm:t>
        <a:bodyPr/>
        <a:lstStyle/>
        <a:p>
          <a:r>
            <a:rPr lang="fr-FR" dirty="0" smtClean="0"/>
            <a:t>1989 : 20 Magasins</a:t>
          </a:r>
          <a:endParaRPr lang="fr-FR" dirty="0"/>
        </a:p>
      </dgm:t>
    </dgm:pt>
    <dgm:pt modelId="{C3C06BA3-20DD-473E-B6B9-F9CDC4DB9E27}" type="parTrans" cxnId="{F0859BC2-B865-4E4E-B89E-E923B1D366B2}">
      <dgm:prSet/>
      <dgm:spPr/>
      <dgm:t>
        <a:bodyPr/>
        <a:lstStyle/>
        <a:p>
          <a:endParaRPr lang="fr-FR"/>
        </a:p>
      </dgm:t>
    </dgm:pt>
    <dgm:pt modelId="{6BD0F458-E785-4940-A98D-3E8E03FF0F62}" type="sibTrans" cxnId="{F0859BC2-B865-4E4E-B89E-E923B1D366B2}">
      <dgm:prSet/>
      <dgm:spPr/>
      <dgm:t>
        <a:bodyPr/>
        <a:lstStyle/>
        <a:p>
          <a:endParaRPr lang="fr-FR"/>
        </a:p>
      </dgm:t>
    </dgm:pt>
    <dgm:pt modelId="{F031D974-AD6F-469B-A3E2-231D88BC6D51}">
      <dgm:prSet phldrT="[Texte]"/>
      <dgm:spPr/>
      <dgm:t>
        <a:bodyPr/>
        <a:lstStyle/>
        <a:p>
          <a:r>
            <a:rPr lang="fr-FR" dirty="0" smtClean="0"/>
            <a:t>1994 : 75 Magasins</a:t>
          </a:r>
          <a:endParaRPr lang="fr-FR" dirty="0"/>
        </a:p>
      </dgm:t>
    </dgm:pt>
    <dgm:pt modelId="{594BD893-1F0A-4F44-96D5-155141FBCCF2}" type="parTrans" cxnId="{2F54AD9B-C60D-404C-9D93-D343C7102F59}">
      <dgm:prSet/>
      <dgm:spPr/>
      <dgm:t>
        <a:bodyPr/>
        <a:lstStyle/>
        <a:p>
          <a:endParaRPr lang="fr-FR"/>
        </a:p>
      </dgm:t>
    </dgm:pt>
    <dgm:pt modelId="{1E860A32-4BE1-4182-B85C-BA064FC1A4E4}" type="sibTrans" cxnId="{2F54AD9B-C60D-404C-9D93-D343C7102F59}">
      <dgm:prSet/>
      <dgm:spPr/>
      <dgm:t>
        <a:bodyPr/>
        <a:lstStyle/>
        <a:p>
          <a:endParaRPr lang="fr-FR"/>
        </a:p>
      </dgm:t>
    </dgm:pt>
    <dgm:pt modelId="{15BC244C-2325-4E01-A8EE-F4E1ACBA26BC}">
      <dgm:prSet phldrT="[Texte]"/>
      <dgm:spPr/>
      <dgm:t>
        <a:bodyPr/>
        <a:lstStyle/>
        <a:p>
          <a:r>
            <a:rPr lang="fr-FR" dirty="0" smtClean="0"/>
            <a:t>2001 : Cotisation à la bourse</a:t>
          </a:r>
          <a:endParaRPr lang="fr-FR" dirty="0"/>
        </a:p>
      </dgm:t>
    </dgm:pt>
    <dgm:pt modelId="{82261197-3F88-4311-81CC-9C4310192599}" type="parTrans" cxnId="{364D995C-BEEF-4E69-968E-71CE95BC7AB5}">
      <dgm:prSet/>
      <dgm:spPr/>
      <dgm:t>
        <a:bodyPr/>
        <a:lstStyle/>
        <a:p>
          <a:endParaRPr lang="fr-FR"/>
        </a:p>
      </dgm:t>
    </dgm:pt>
    <dgm:pt modelId="{C1436F12-DE5C-4DD5-8A70-1A8B64BED14D}" type="sibTrans" cxnId="{364D995C-BEEF-4E69-968E-71CE95BC7AB5}">
      <dgm:prSet/>
      <dgm:spPr/>
      <dgm:t>
        <a:bodyPr/>
        <a:lstStyle/>
        <a:p>
          <a:endParaRPr lang="fr-FR"/>
        </a:p>
      </dgm:t>
    </dgm:pt>
    <dgm:pt modelId="{26A48488-04D7-4162-BE95-0F314587A1C0}">
      <dgm:prSet phldrT="[Texte]"/>
      <dgm:spPr/>
      <dgm:t>
        <a:bodyPr/>
        <a:lstStyle/>
        <a:p>
          <a:r>
            <a:rPr lang="fr-FR" dirty="0" smtClean="0"/>
            <a:t>2014 : CA : 20000000 DT</a:t>
          </a:r>
          <a:endParaRPr lang="fr-FR" dirty="0"/>
        </a:p>
      </dgm:t>
    </dgm:pt>
    <dgm:pt modelId="{76DB1E35-71E8-4082-844D-1821AB92A2FA}" type="parTrans" cxnId="{028D178F-3897-44B8-A89A-57D064859323}">
      <dgm:prSet/>
      <dgm:spPr/>
      <dgm:t>
        <a:bodyPr/>
        <a:lstStyle/>
        <a:p>
          <a:endParaRPr lang="fr-FR"/>
        </a:p>
      </dgm:t>
    </dgm:pt>
    <dgm:pt modelId="{A6ED07BE-5979-482D-88CB-F655202F4143}" type="sibTrans" cxnId="{028D178F-3897-44B8-A89A-57D064859323}">
      <dgm:prSet/>
      <dgm:spPr/>
      <dgm:t>
        <a:bodyPr/>
        <a:lstStyle/>
        <a:p>
          <a:endParaRPr lang="fr-FR"/>
        </a:p>
      </dgm:t>
    </dgm:pt>
    <dgm:pt modelId="{A27DAE3F-8D61-49EB-9FDD-D45740968344}" type="pres">
      <dgm:prSet presAssocID="{977F75E7-F773-4238-8A8F-DC698C65D7C2}" presName="Name0" presStyleCnt="0">
        <dgm:presLayoutVars>
          <dgm:dir/>
          <dgm:resizeHandles val="exact"/>
        </dgm:presLayoutVars>
      </dgm:prSet>
      <dgm:spPr/>
    </dgm:pt>
    <dgm:pt modelId="{F597E72F-95B1-41B2-ACA9-18C75236D455}" type="pres">
      <dgm:prSet presAssocID="{977F75E7-F773-4238-8A8F-DC698C65D7C2}" presName="arrow" presStyleLbl="bgShp" presStyleIdx="0" presStyleCnt="1"/>
      <dgm:spPr>
        <a:solidFill>
          <a:srgbClr val="0070C0"/>
        </a:solidFill>
      </dgm:spPr>
    </dgm:pt>
    <dgm:pt modelId="{DAB22420-8253-4A32-9774-4DE6907EBB0F}" type="pres">
      <dgm:prSet presAssocID="{977F75E7-F773-4238-8A8F-DC698C65D7C2}" presName="points" presStyleCnt="0"/>
      <dgm:spPr/>
    </dgm:pt>
    <dgm:pt modelId="{3089D1D4-CC5A-49A8-B3B4-020EB247CFF4}" type="pres">
      <dgm:prSet presAssocID="{57075B36-94DB-4142-8979-5C9EA91FA0AE}" presName="compositeA" presStyleCnt="0"/>
      <dgm:spPr/>
    </dgm:pt>
    <dgm:pt modelId="{D5A095D9-AE7E-4AFA-88D7-90F9EABD6D0D}" type="pres">
      <dgm:prSet presAssocID="{57075B36-94DB-4142-8979-5C9EA91FA0AE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3E7224-07B2-4DC1-902B-59929AD05A6F}" type="pres">
      <dgm:prSet presAssocID="{57075B36-94DB-4142-8979-5C9EA91FA0AE}" presName="circleA" presStyleLbl="node1" presStyleIdx="0" presStyleCnt="5"/>
      <dgm:spPr>
        <a:solidFill>
          <a:srgbClr val="FF0000"/>
        </a:solidFill>
      </dgm:spPr>
    </dgm:pt>
    <dgm:pt modelId="{E1E62473-08EA-48D0-976E-7D4AD72F31BE}" type="pres">
      <dgm:prSet presAssocID="{57075B36-94DB-4142-8979-5C9EA91FA0AE}" presName="spaceA" presStyleCnt="0"/>
      <dgm:spPr/>
    </dgm:pt>
    <dgm:pt modelId="{C2F65B63-27B4-475B-A56C-FC00D47A96D9}" type="pres">
      <dgm:prSet presAssocID="{6820F9C1-21E4-4189-B529-AE36A069E1FC}" presName="space" presStyleCnt="0"/>
      <dgm:spPr/>
    </dgm:pt>
    <dgm:pt modelId="{A181CE3E-BBA1-4791-AFFB-B22A0D6696D0}" type="pres">
      <dgm:prSet presAssocID="{01082B2C-0A6F-4317-86C2-F7C31A577F24}" presName="compositeB" presStyleCnt="0"/>
      <dgm:spPr/>
    </dgm:pt>
    <dgm:pt modelId="{3AE45FF1-588C-4B24-A7DA-99509D226803}" type="pres">
      <dgm:prSet presAssocID="{01082B2C-0A6F-4317-86C2-F7C31A577F24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0AF298-1C51-46B9-8CED-3F6CEEDF6BDE}" type="pres">
      <dgm:prSet presAssocID="{01082B2C-0A6F-4317-86C2-F7C31A577F24}" presName="circleB" presStyleLbl="node1" presStyleIdx="1" presStyleCnt="5"/>
      <dgm:spPr>
        <a:solidFill>
          <a:srgbClr val="FF0000"/>
        </a:solidFill>
      </dgm:spPr>
    </dgm:pt>
    <dgm:pt modelId="{4234D3AD-A771-4DF0-AF1B-23EB5BAD16F8}" type="pres">
      <dgm:prSet presAssocID="{01082B2C-0A6F-4317-86C2-F7C31A577F24}" presName="spaceB" presStyleCnt="0"/>
      <dgm:spPr/>
    </dgm:pt>
    <dgm:pt modelId="{2AE8752A-0514-4E13-BE48-C0C0817B8ABE}" type="pres">
      <dgm:prSet presAssocID="{6BD0F458-E785-4940-A98D-3E8E03FF0F62}" presName="space" presStyleCnt="0"/>
      <dgm:spPr/>
    </dgm:pt>
    <dgm:pt modelId="{FB063DDD-DF19-49EE-B8DC-2D70CF0F606C}" type="pres">
      <dgm:prSet presAssocID="{F031D974-AD6F-469B-A3E2-231D88BC6D51}" presName="compositeA" presStyleCnt="0"/>
      <dgm:spPr/>
    </dgm:pt>
    <dgm:pt modelId="{3ECEF603-044C-434A-9F66-72EDA36BB63A}" type="pres">
      <dgm:prSet presAssocID="{F031D974-AD6F-469B-A3E2-231D88BC6D51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B6B382-8346-4465-AC82-DDE9BF04459D}" type="pres">
      <dgm:prSet presAssocID="{F031D974-AD6F-469B-A3E2-231D88BC6D51}" presName="circleA" presStyleLbl="node1" presStyleIdx="2" presStyleCnt="5"/>
      <dgm:spPr>
        <a:solidFill>
          <a:srgbClr val="FF0000"/>
        </a:solidFill>
      </dgm:spPr>
    </dgm:pt>
    <dgm:pt modelId="{15A84C22-686E-499D-9E73-DA81D5A1B3FF}" type="pres">
      <dgm:prSet presAssocID="{F031D974-AD6F-469B-A3E2-231D88BC6D51}" presName="spaceA" presStyleCnt="0"/>
      <dgm:spPr/>
    </dgm:pt>
    <dgm:pt modelId="{E40CB51F-064E-4F1B-8B52-330C75696C47}" type="pres">
      <dgm:prSet presAssocID="{1E860A32-4BE1-4182-B85C-BA064FC1A4E4}" presName="space" presStyleCnt="0"/>
      <dgm:spPr/>
    </dgm:pt>
    <dgm:pt modelId="{8D60BA5D-C687-49D7-8904-1F260DA06EDB}" type="pres">
      <dgm:prSet presAssocID="{15BC244C-2325-4E01-A8EE-F4E1ACBA26BC}" presName="compositeB" presStyleCnt="0"/>
      <dgm:spPr/>
    </dgm:pt>
    <dgm:pt modelId="{31D8304C-CB9D-48C8-B397-D238B643252C}" type="pres">
      <dgm:prSet presAssocID="{15BC244C-2325-4E01-A8EE-F4E1ACBA26BC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FEE408-1236-443F-B3F4-92ADDAB5185E}" type="pres">
      <dgm:prSet presAssocID="{15BC244C-2325-4E01-A8EE-F4E1ACBA26BC}" presName="circleB" presStyleLbl="node1" presStyleIdx="3" presStyleCnt="5"/>
      <dgm:spPr>
        <a:solidFill>
          <a:srgbClr val="FF0000"/>
        </a:solidFill>
      </dgm:spPr>
    </dgm:pt>
    <dgm:pt modelId="{C9FC83B3-17A3-4D4A-BEDB-B4D0C0C952DA}" type="pres">
      <dgm:prSet presAssocID="{15BC244C-2325-4E01-A8EE-F4E1ACBA26BC}" presName="spaceB" presStyleCnt="0"/>
      <dgm:spPr/>
    </dgm:pt>
    <dgm:pt modelId="{6346C12C-A96C-4BD7-B4A1-1C2E56949C10}" type="pres">
      <dgm:prSet presAssocID="{C1436F12-DE5C-4DD5-8A70-1A8B64BED14D}" presName="space" presStyleCnt="0"/>
      <dgm:spPr/>
    </dgm:pt>
    <dgm:pt modelId="{AB2E13CE-92E4-4490-80AD-584DD7DEFD4E}" type="pres">
      <dgm:prSet presAssocID="{26A48488-04D7-4162-BE95-0F314587A1C0}" presName="compositeA" presStyleCnt="0"/>
      <dgm:spPr/>
    </dgm:pt>
    <dgm:pt modelId="{6A0B9FCE-7EA8-4631-8D32-80005F1B50A9}" type="pres">
      <dgm:prSet presAssocID="{26A48488-04D7-4162-BE95-0F314587A1C0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8BF255-CD7E-43D0-A3EE-1752831B8E46}" type="pres">
      <dgm:prSet presAssocID="{26A48488-04D7-4162-BE95-0F314587A1C0}" presName="circleA" presStyleLbl="node1" presStyleIdx="4" presStyleCnt="5"/>
      <dgm:spPr>
        <a:solidFill>
          <a:srgbClr val="FF0000"/>
        </a:solidFill>
      </dgm:spPr>
    </dgm:pt>
    <dgm:pt modelId="{C81165C6-4624-40A1-B70C-DE28AD956D5B}" type="pres">
      <dgm:prSet presAssocID="{26A48488-04D7-4162-BE95-0F314587A1C0}" presName="spaceA" presStyleCnt="0"/>
      <dgm:spPr/>
    </dgm:pt>
  </dgm:ptLst>
  <dgm:cxnLst>
    <dgm:cxn modelId="{DA59F6C7-B025-4E43-B732-269A11B3B3D4}" srcId="{977F75E7-F773-4238-8A8F-DC698C65D7C2}" destId="{57075B36-94DB-4142-8979-5C9EA91FA0AE}" srcOrd="0" destOrd="0" parTransId="{8B6A6048-F4AB-4565-A382-98D5550A71D4}" sibTransId="{6820F9C1-21E4-4189-B529-AE36A069E1FC}"/>
    <dgm:cxn modelId="{6D09CC4B-B9CF-408C-BDEE-48A7D3AE4002}" type="presOf" srcId="{F031D974-AD6F-469B-A3E2-231D88BC6D51}" destId="{3ECEF603-044C-434A-9F66-72EDA36BB63A}" srcOrd="0" destOrd="0" presId="urn:microsoft.com/office/officeart/2005/8/layout/hProcess11"/>
    <dgm:cxn modelId="{2F54AD9B-C60D-404C-9D93-D343C7102F59}" srcId="{977F75E7-F773-4238-8A8F-DC698C65D7C2}" destId="{F031D974-AD6F-469B-A3E2-231D88BC6D51}" srcOrd="2" destOrd="0" parTransId="{594BD893-1F0A-4F44-96D5-155141FBCCF2}" sibTransId="{1E860A32-4BE1-4182-B85C-BA064FC1A4E4}"/>
    <dgm:cxn modelId="{577CE903-8E68-483F-8A60-25915491D4B6}" type="presOf" srcId="{977F75E7-F773-4238-8A8F-DC698C65D7C2}" destId="{A27DAE3F-8D61-49EB-9FDD-D45740968344}" srcOrd="0" destOrd="0" presId="urn:microsoft.com/office/officeart/2005/8/layout/hProcess11"/>
    <dgm:cxn modelId="{364D995C-BEEF-4E69-968E-71CE95BC7AB5}" srcId="{977F75E7-F773-4238-8A8F-DC698C65D7C2}" destId="{15BC244C-2325-4E01-A8EE-F4E1ACBA26BC}" srcOrd="3" destOrd="0" parTransId="{82261197-3F88-4311-81CC-9C4310192599}" sibTransId="{C1436F12-DE5C-4DD5-8A70-1A8B64BED14D}"/>
    <dgm:cxn modelId="{F0859BC2-B865-4E4E-B89E-E923B1D366B2}" srcId="{977F75E7-F773-4238-8A8F-DC698C65D7C2}" destId="{01082B2C-0A6F-4317-86C2-F7C31A577F24}" srcOrd="1" destOrd="0" parTransId="{C3C06BA3-20DD-473E-B6B9-F9CDC4DB9E27}" sibTransId="{6BD0F458-E785-4940-A98D-3E8E03FF0F62}"/>
    <dgm:cxn modelId="{A972FF11-8ED0-49AB-A3D8-1D74A09C2B04}" type="presOf" srcId="{26A48488-04D7-4162-BE95-0F314587A1C0}" destId="{6A0B9FCE-7EA8-4631-8D32-80005F1B50A9}" srcOrd="0" destOrd="0" presId="urn:microsoft.com/office/officeart/2005/8/layout/hProcess11"/>
    <dgm:cxn modelId="{028D178F-3897-44B8-A89A-57D064859323}" srcId="{977F75E7-F773-4238-8A8F-DC698C65D7C2}" destId="{26A48488-04D7-4162-BE95-0F314587A1C0}" srcOrd="4" destOrd="0" parTransId="{76DB1E35-71E8-4082-844D-1821AB92A2FA}" sibTransId="{A6ED07BE-5979-482D-88CB-F655202F4143}"/>
    <dgm:cxn modelId="{E39A256B-9F47-4890-8366-1430E358F8B7}" type="presOf" srcId="{01082B2C-0A6F-4317-86C2-F7C31A577F24}" destId="{3AE45FF1-588C-4B24-A7DA-99509D226803}" srcOrd="0" destOrd="0" presId="urn:microsoft.com/office/officeart/2005/8/layout/hProcess11"/>
    <dgm:cxn modelId="{F4986F25-1684-4842-9AC7-DA70E8B0123A}" type="presOf" srcId="{57075B36-94DB-4142-8979-5C9EA91FA0AE}" destId="{D5A095D9-AE7E-4AFA-88D7-90F9EABD6D0D}" srcOrd="0" destOrd="0" presId="urn:microsoft.com/office/officeart/2005/8/layout/hProcess11"/>
    <dgm:cxn modelId="{D3C7E189-E61F-462A-A12C-10907D36AE0C}" type="presOf" srcId="{15BC244C-2325-4E01-A8EE-F4E1ACBA26BC}" destId="{31D8304C-CB9D-48C8-B397-D238B643252C}" srcOrd="0" destOrd="0" presId="urn:microsoft.com/office/officeart/2005/8/layout/hProcess11"/>
    <dgm:cxn modelId="{1FBDACDE-F522-40F0-91E6-79515AFD4194}" type="presParOf" srcId="{A27DAE3F-8D61-49EB-9FDD-D45740968344}" destId="{F597E72F-95B1-41B2-ACA9-18C75236D455}" srcOrd="0" destOrd="0" presId="urn:microsoft.com/office/officeart/2005/8/layout/hProcess11"/>
    <dgm:cxn modelId="{C8A30685-68BC-4D68-9919-511CB7436584}" type="presParOf" srcId="{A27DAE3F-8D61-49EB-9FDD-D45740968344}" destId="{DAB22420-8253-4A32-9774-4DE6907EBB0F}" srcOrd="1" destOrd="0" presId="urn:microsoft.com/office/officeart/2005/8/layout/hProcess11"/>
    <dgm:cxn modelId="{440FF400-9129-4892-8F4A-0FC477660115}" type="presParOf" srcId="{DAB22420-8253-4A32-9774-4DE6907EBB0F}" destId="{3089D1D4-CC5A-49A8-B3B4-020EB247CFF4}" srcOrd="0" destOrd="0" presId="urn:microsoft.com/office/officeart/2005/8/layout/hProcess11"/>
    <dgm:cxn modelId="{429D43A2-6074-4C48-BFC4-5A24CC074BF1}" type="presParOf" srcId="{3089D1D4-CC5A-49A8-B3B4-020EB247CFF4}" destId="{D5A095D9-AE7E-4AFA-88D7-90F9EABD6D0D}" srcOrd="0" destOrd="0" presId="urn:microsoft.com/office/officeart/2005/8/layout/hProcess11"/>
    <dgm:cxn modelId="{23571CB1-13C8-467F-9C13-B437AECCADAF}" type="presParOf" srcId="{3089D1D4-CC5A-49A8-B3B4-020EB247CFF4}" destId="{E33E7224-07B2-4DC1-902B-59929AD05A6F}" srcOrd="1" destOrd="0" presId="urn:microsoft.com/office/officeart/2005/8/layout/hProcess11"/>
    <dgm:cxn modelId="{A45B70CD-4E75-4E0F-B14A-DD62C3D42564}" type="presParOf" srcId="{3089D1D4-CC5A-49A8-B3B4-020EB247CFF4}" destId="{E1E62473-08EA-48D0-976E-7D4AD72F31BE}" srcOrd="2" destOrd="0" presId="urn:microsoft.com/office/officeart/2005/8/layout/hProcess11"/>
    <dgm:cxn modelId="{68FAB858-8D32-4844-9852-E73265A5DF52}" type="presParOf" srcId="{DAB22420-8253-4A32-9774-4DE6907EBB0F}" destId="{C2F65B63-27B4-475B-A56C-FC00D47A96D9}" srcOrd="1" destOrd="0" presId="urn:microsoft.com/office/officeart/2005/8/layout/hProcess11"/>
    <dgm:cxn modelId="{AE7E3023-4FCA-404E-9AC5-C7E6271907A7}" type="presParOf" srcId="{DAB22420-8253-4A32-9774-4DE6907EBB0F}" destId="{A181CE3E-BBA1-4791-AFFB-B22A0D6696D0}" srcOrd="2" destOrd="0" presId="urn:microsoft.com/office/officeart/2005/8/layout/hProcess11"/>
    <dgm:cxn modelId="{C5ED0F9B-2DB2-4638-95CE-CF4919082065}" type="presParOf" srcId="{A181CE3E-BBA1-4791-AFFB-B22A0D6696D0}" destId="{3AE45FF1-588C-4B24-A7DA-99509D226803}" srcOrd="0" destOrd="0" presId="urn:microsoft.com/office/officeart/2005/8/layout/hProcess11"/>
    <dgm:cxn modelId="{05DEF926-0A8C-4E3F-828F-28CFE668CDD8}" type="presParOf" srcId="{A181CE3E-BBA1-4791-AFFB-B22A0D6696D0}" destId="{E50AF298-1C51-46B9-8CED-3F6CEEDF6BDE}" srcOrd="1" destOrd="0" presId="urn:microsoft.com/office/officeart/2005/8/layout/hProcess11"/>
    <dgm:cxn modelId="{C39F04D1-12A4-43F3-B6FC-F63E1A359E6F}" type="presParOf" srcId="{A181CE3E-BBA1-4791-AFFB-B22A0D6696D0}" destId="{4234D3AD-A771-4DF0-AF1B-23EB5BAD16F8}" srcOrd="2" destOrd="0" presId="urn:microsoft.com/office/officeart/2005/8/layout/hProcess11"/>
    <dgm:cxn modelId="{806F0B20-665E-47B2-9B3E-5EBCC3F2E564}" type="presParOf" srcId="{DAB22420-8253-4A32-9774-4DE6907EBB0F}" destId="{2AE8752A-0514-4E13-BE48-C0C0817B8ABE}" srcOrd="3" destOrd="0" presId="urn:microsoft.com/office/officeart/2005/8/layout/hProcess11"/>
    <dgm:cxn modelId="{58C3D788-E404-4A7D-B533-029C910E5319}" type="presParOf" srcId="{DAB22420-8253-4A32-9774-4DE6907EBB0F}" destId="{FB063DDD-DF19-49EE-B8DC-2D70CF0F606C}" srcOrd="4" destOrd="0" presId="urn:microsoft.com/office/officeart/2005/8/layout/hProcess11"/>
    <dgm:cxn modelId="{79FF2315-AC4D-4D02-BC19-935F96E74BB9}" type="presParOf" srcId="{FB063DDD-DF19-49EE-B8DC-2D70CF0F606C}" destId="{3ECEF603-044C-434A-9F66-72EDA36BB63A}" srcOrd="0" destOrd="0" presId="urn:microsoft.com/office/officeart/2005/8/layout/hProcess11"/>
    <dgm:cxn modelId="{15C61C04-EBCB-4979-B564-B3A930EEEF89}" type="presParOf" srcId="{FB063DDD-DF19-49EE-B8DC-2D70CF0F606C}" destId="{A0B6B382-8346-4465-AC82-DDE9BF04459D}" srcOrd="1" destOrd="0" presId="urn:microsoft.com/office/officeart/2005/8/layout/hProcess11"/>
    <dgm:cxn modelId="{A9DF2CE8-62E0-4D88-B441-059128A35F16}" type="presParOf" srcId="{FB063DDD-DF19-49EE-B8DC-2D70CF0F606C}" destId="{15A84C22-686E-499D-9E73-DA81D5A1B3FF}" srcOrd="2" destOrd="0" presId="urn:microsoft.com/office/officeart/2005/8/layout/hProcess11"/>
    <dgm:cxn modelId="{C5433014-BC12-472E-B561-F054E2BFD61B}" type="presParOf" srcId="{DAB22420-8253-4A32-9774-4DE6907EBB0F}" destId="{E40CB51F-064E-4F1B-8B52-330C75696C47}" srcOrd="5" destOrd="0" presId="urn:microsoft.com/office/officeart/2005/8/layout/hProcess11"/>
    <dgm:cxn modelId="{639BF30A-8FA9-4D4B-A0C0-193E507777E9}" type="presParOf" srcId="{DAB22420-8253-4A32-9774-4DE6907EBB0F}" destId="{8D60BA5D-C687-49D7-8904-1F260DA06EDB}" srcOrd="6" destOrd="0" presId="urn:microsoft.com/office/officeart/2005/8/layout/hProcess11"/>
    <dgm:cxn modelId="{CD0F7975-A6EE-4313-8EB6-684925BE7BB5}" type="presParOf" srcId="{8D60BA5D-C687-49D7-8904-1F260DA06EDB}" destId="{31D8304C-CB9D-48C8-B397-D238B643252C}" srcOrd="0" destOrd="0" presId="urn:microsoft.com/office/officeart/2005/8/layout/hProcess11"/>
    <dgm:cxn modelId="{337746EF-3FD4-426B-A2BF-7C1070536EBC}" type="presParOf" srcId="{8D60BA5D-C687-49D7-8904-1F260DA06EDB}" destId="{65FEE408-1236-443F-B3F4-92ADDAB5185E}" srcOrd="1" destOrd="0" presId="urn:microsoft.com/office/officeart/2005/8/layout/hProcess11"/>
    <dgm:cxn modelId="{036FA464-F9E8-478C-9389-41572B41E78A}" type="presParOf" srcId="{8D60BA5D-C687-49D7-8904-1F260DA06EDB}" destId="{C9FC83B3-17A3-4D4A-BEDB-B4D0C0C952DA}" srcOrd="2" destOrd="0" presId="urn:microsoft.com/office/officeart/2005/8/layout/hProcess11"/>
    <dgm:cxn modelId="{759EC493-7B0D-4877-ADF0-9A8D254D0E42}" type="presParOf" srcId="{DAB22420-8253-4A32-9774-4DE6907EBB0F}" destId="{6346C12C-A96C-4BD7-B4A1-1C2E56949C10}" srcOrd="7" destOrd="0" presId="urn:microsoft.com/office/officeart/2005/8/layout/hProcess11"/>
    <dgm:cxn modelId="{037BE0A3-4D7B-4671-8E67-A71F9C098B9F}" type="presParOf" srcId="{DAB22420-8253-4A32-9774-4DE6907EBB0F}" destId="{AB2E13CE-92E4-4490-80AD-584DD7DEFD4E}" srcOrd="8" destOrd="0" presId="urn:microsoft.com/office/officeart/2005/8/layout/hProcess11"/>
    <dgm:cxn modelId="{DC895A43-4C97-428B-B6E0-5A2F72E1C4BA}" type="presParOf" srcId="{AB2E13CE-92E4-4490-80AD-584DD7DEFD4E}" destId="{6A0B9FCE-7EA8-4631-8D32-80005F1B50A9}" srcOrd="0" destOrd="0" presId="urn:microsoft.com/office/officeart/2005/8/layout/hProcess11"/>
    <dgm:cxn modelId="{72CC028B-069F-4334-B602-F714BA73A965}" type="presParOf" srcId="{AB2E13CE-92E4-4490-80AD-584DD7DEFD4E}" destId="{758BF255-CD7E-43D0-A3EE-1752831B8E46}" srcOrd="1" destOrd="0" presId="urn:microsoft.com/office/officeart/2005/8/layout/hProcess11"/>
    <dgm:cxn modelId="{5B7EECC5-8BC5-41CF-8ED3-4342C458D09B}" type="presParOf" srcId="{AB2E13CE-92E4-4490-80AD-584DD7DEFD4E}" destId="{C81165C6-4624-40A1-B70C-DE28AD956D5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39D5EE-4F6E-4587-B776-6E330B00CDC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A06590-71E2-44CF-B360-352943F2253A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PDG</a:t>
          </a:r>
          <a:endParaRPr lang="fr-FR" dirty="0"/>
        </a:p>
      </dgm:t>
    </dgm:pt>
    <dgm:pt modelId="{23ED7BD2-A2C8-4874-93D1-B7D3E630E5CA}" type="parTrans" cxnId="{F9AAA51B-1F73-41F3-95C4-AB2EA8E434FF}">
      <dgm:prSet/>
      <dgm:spPr/>
      <dgm:t>
        <a:bodyPr/>
        <a:lstStyle/>
        <a:p>
          <a:endParaRPr lang="fr-FR"/>
        </a:p>
      </dgm:t>
    </dgm:pt>
    <dgm:pt modelId="{70369E31-3190-418D-95D5-9DC680004E63}" type="sibTrans" cxnId="{F9AAA51B-1F73-41F3-95C4-AB2EA8E434FF}">
      <dgm:prSet/>
      <dgm:spPr/>
      <dgm:t>
        <a:bodyPr/>
        <a:lstStyle/>
        <a:p>
          <a:endParaRPr lang="fr-FR"/>
        </a:p>
      </dgm:t>
    </dgm:pt>
    <dgm:pt modelId="{C24883EA-BDD1-4202-B578-75830795A223}" type="asst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Directeur Adjoint</a:t>
          </a:r>
          <a:endParaRPr lang="fr-FR" dirty="0"/>
        </a:p>
      </dgm:t>
    </dgm:pt>
    <dgm:pt modelId="{BF48D230-D5BD-452A-ABD1-17ED1980994F}" type="parTrans" cxnId="{60164C43-136C-491D-B51C-01338A8F8615}">
      <dgm:prSet/>
      <dgm:spPr/>
      <dgm:t>
        <a:bodyPr/>
        <a:lstStyle/>
        <a:p>
          <a:endParaRPr lang="fr-FR"/>
        </a:p>
      </dgm:t>
    </dgm:pt>
    <dgm:pt modelId="{08CE6311-E410-4A20-8E2F-21E3CBB4240F}" type="sibTrans" cxnId="{60164C43-136C-491D-B51C-01338A8F8615}">
      <dgm:prSet/>
      <dgm:spPr/>
      <dgm:t>
        <a:bodyPr/>
        <a:lstStyle/>
        <a:p>
          <a:endParaRPr lang="fr-FR"/>
        </a:p>
      </dgm:t>
    </dgm:pt>
    <dgm:pt modelId="{5DCB022B-F74A-45DD-B65A-80A1E517746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Commercial</a:t>
          </a:r>
          <a:endParaRPr lang="fr-FR" dirty="0"/>
        </a:p>
      </dgm:t>
    </dgm:pt>
    <dgm:pt modelId="{5E45131E-B3B5-4D87-9C35-61847F1C8895}" type="parTrans" cxnId="{6C39EFAA-2D66-45D6-A858-A11973F20B98}">
      <dgm:prSet/>
      <dgm:spPr/>
      <dgm:t>
        <a:bodyPr/>
        <a:lstStyle/>
        <a:p>
          <a:endParaRPr lang="fr-FR"/>
        </a:p>
      </dgm:t>
    </dgm:pt>
    <dgm:pt modelId="{69058DDF-6A6B-4927-AF18-6FFD1EF8250A}" type="sibTrans" cxnId="{6C39EFAA-2D66-45D6-A858-A11973F20B98}">
      <dgm:prSet/>
      <dgm:spPr/>
      <dgm:t>
        <a:bodyPr/>
        <a:lstStyle/>
        <a:p>
          <a:endParaRPr lang="fr-FR"/>
        </a:p>
      </dgm:t>
    </dgm:pt>
    <dgm:pt modelId="{EBE229A0-EF68-4BBB-A3CC-4EB3BCCB316A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 smtClean="0"/>
            <a:t>Finance</a:t>
          </a:r>
          <a:endParaRPr lang="fr-FR" dirty="0"/>
        </a:p>
      </dgm:t>
    </dgm:pt>
    <dgm:pt modelId="{20A6E669-1607-462F-B40E-416BA20DD586}" type="parTrans" cxnId="{E93FA279-42D5-48B4-945C-EC2B9AD9EC65}">
      <dgm:prSet/>
      <dgm:spPr/>
      <dgm:t>
        <a:bodyPr/>
        <a:lstStyle/>
        <a:p>
          <a:endParaRPr lang="fr-FR"/>
        </a:p>
      </dgm:t>
    </dgm:pt>
    <dgm:pt modelId="{0DFEAFFE-C48B-4D9F-A6F6-967675B45AFA}" type="sibTrans" cxnId="{E93FA279-42D5-48B4-945C-EC2B9AD9EC65}">
      <dgm:prSet/>
      <dgm:spPr/>
      <dgm:t>
        <a:bodyPr/>
        <a:lstStyle/>
        <a:p>
          <a:endParaRPr lang="fr-FR"/>
        </a:p>
      </dgm:t>
    </dgm:pt>
    <dgm:pt modelId="{9320E308-B33B-4C64-937D-5EBF65E7A92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RH</a:t>
          </a:r>
          <a:endParaRPr lang="fr-FR" dirty="0"/>
        </a:p>
      </dgm:t>
    </dgm:pt>
    <dgm:pt modelId="{2392BB35-5E99-4E71-BD05-63E17D862BE0}" type="parTrans" cxnId="{6D86E6D9-0220-469A-B3EF-0220758EE8D4}">
      <dgm:prSet/>
      <dgm:spPr/>
      <dgm:t>
        <a:bodyPr/>
        <a:lstStyle/>
        <a:p>
          <a:endParaRPr lang="fr-FR"/>
        </a:p>
      </dgm:t>
    </dgm:pt>
    <dgm:pt modelId="{E1DDA26B-F58D-4E2D-99F9-39E92C352501}" type="sibTrans" cxnId="{6D86E6D9-0220-469A-B3EF-0220758EE8D4}">
      <dgm:prSet/>
      <dgm:spPr/>
      <dgm:t>
        <a:bodyPr/>
        <a:lstStyle/>
        <a:p>
          <a:endParaRPr lang="fr-FR"/>
        </a:p>
      </dgm:t>
    </dgm:pt>
    <dgm:pt modelId="{A8F6D696-1121-4A6F-8E21-ADB91816E406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Comptabilité</a:t>
          </a:r>
          <a:endParaRPr lang="fr-FR" dirty="0"/>
        </a:p>
      </dgm:t>
    </dgm:pt>
    <dgm:pt modelId="{CDEA88B5-DDD4-418D-98B2-F11217301D41}" type="parTrans" cxnId="{2A8A0F3D-9D22-483E-8018-C6CDB2777359}">
      <dgm:prSet/>
      <dgm:spPr/>
      <dgm:t>
        <a:bodyPr/>
        <a:lstStyle/>
        <a:p>
          <a:endParaRPr lang="fr-FR"/>
        </a:p>
      </dgm:t>
    </dgm:pt>
    <dgm:pt modelId="{32101900-BC36-4E20-9908-E36D9E26B19F}" type="sibTrans" cxnId="{2A8A0F3D-9D22-483E-8018-C6CDB2777359}">
      <dgm:prSet/>
      <dgm:spPr/>
      <dgm:t>
        <a:bodyPr/>
        <a:lstStyle/>
        <a:p>
          <a:endParaRPr lang="fr-FR"/>
        </a:p>
      </dgm:t>
    </dgm:pt>
    <dgm:pt modelId="{B2E28EBF-F7FC-4A24-9CAE-5F15AE6CF6B7}" type="pres">
      <dgm:prSet presAssocID="{CA39D5EE-4F6E-4587-B776-6E330B00CD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31E3822-A4A8-4793-A096-A28CDD69FA78}" type="pres">
      <dgm:prSet presAssocID="{98A06590-71E2-44CF-B360-352943F2253A}" presName="hierRoot1" presStyleCnt="0">
        <dgm:presLayoutVars>
          <dgm:hierBranch val="init"/>
        </dgm:presLayoutVars>
      </dgm:prSet>
      <dgm:spPr/>
    </dgm:pt>
    <dgm:pt modelId="{7AC1E45A-E0EB-4226-9928-A510B667AE51}" type="pres">
      <dgm:prSet presAssocID="{98A06590-71E2-44CF-B360-352943F2253A}" presName="rootComposite1" presStyleCnt="0"/>
      <dgm:spPr/>
    </dgm:pt>
    <dgm:pt modelId="{E486E1B5-4DED-4CD9-87B5-03FCDD0EC2DC}" type="pres">
      <dgm:prSet presAssocID="{98A06590-71E2-44CF-B360-352943F2253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9302F9-92D4-49F0-8340-81528680F361}" type="pres">
      <dgm:prSet presAssocID="{98A06590-71E2-44CF-B360-352943F2253A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7F0173B-FCA5-47A2-B685-B299D349FB8E}" type="pres">
      <dgm:prSet presAssocID="{98A06590-71E2-44CF-B360-352943F2253A}" presName="hierChild2" presStyleCnt="0"/>
      <dgm:spPr/>
    </dgm:pt>
    <dgm:pt modelId="{3444F7C7-BE80-40C2-9CC5-904DDA78ECA3}" type="pres">
      <dgm:prSet presAssocID="{5E45131E-B3B5-4D87-9C35-61847F1C8895}" presName="Name37" presStyleLbl="parChTrans1D2" presStyleIdx="0" presStyleCnt="5"/>
      <dgm:spPr/>
      <dgm:t>
        <a:bodyPr/>
        <a:lstStyle/>
        <a:p>
          <a:endParaRPr lang="fr-FR"/>
        </a:p>
      </dgm:t>
    </dgm:pt>
    <dgm:pt modelId="{0BA18592-7F74-4196-828B-BABAAADC73C9}" type="pres">
      <dgm:prSet presAssocID="{5DCB022B-F74A-45DD-B65A-80A1E5177460}" presName="hierRoot2" presStyleCnt="0">
        <dgm:presLayoutVars>
          <dgm:hierBranch val="init"/>
        </dgm:presLayoutVars>
      </dgm:prSet>
      <dgm:spPr/>
    </dgm:pt>
    <dgm:pt modelId="{E3DA0AED-4EFE-4B8B-93FC-9670D3E5FB1E}" type="pres">
      <dgm:prSet presAssocID="{5DCB022B-F74A-45DD-B65A-80A1E5177460}" presName="rootComposite" presStyleCnt="0"/>
      <dgm:spPr/>
    </dgm:pt>
    <dgm:pt modelId="{E89232E8-FD1B-4220-BED7-3F5EC5977760}" type="pres">
      <dgm:prSet presAssocID="{5DCB022B-F74A-45DD-B65A-80A1E517746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0160B1-45DA-4F48-B970-5C87578A9126}" type="pres">
      <dgm:prSet presAssocID="{5DCB022B-F74A-45DD-B65A-80A1E5177460}" presName="rootConnector" presStyleLbl="node2" presStyleIdx="0" presStyleCnt="4"/>
      <dgm:spPr/>
      <dgm:t>
        <a:bodyPr/>
        <a:lstStyle/>
        <a:p>
          <a:endParaRPr lang="fr-FR"/>
        </a:p>
      </dgm:t>
    </dgm:pt>
    <dgm:pt modelId="{B03DF507-5B43-48D3-99FB-C69963A0DE50}" type="pres">
      <dgm:prSet presAssocID="{5DCB022B-F74A-45DD-B65A-80A1E5177460}" presName="hierChild4" presStyleCnt="0"/>
      <dgm:spPr/>
    </dgm:pt>
    <dgm:pt modelId="{2FEF1ACC-C60B-4083-9D22-3528315991B4}" type="pres">
      <dgm:prSet presAssocID="{5DCB022B-F74A-45DD-B65A-80A1E5177460}" presName="hierChild5" presStyleCnt="0"/>
      <dgm:spPr/>
    </dgm:pt>
    <dgm:pt modelId="{1EA527BA-0AA9-4238-9531-063E751265BD}" type="pres">
      <dgm:prSet presAssocID="{20A6E669-1607-462F-B40E-416BA20DD586}" presName="Name37" presStyleLbl="parChTrans1D2" presStyleIdx="1" presStyleCnt="5"/>
      <dgm:spPr/>
      <dgm:t>
        <a:bodyPr/>
        <a:lstStyle/>
        <a:p>
          <a:endParaRPr lang="fr-FR"/>
        </a:p>
      </dgm:t>
    </dgm:pt>
    <dgm:pt modelId="{55C61AC1-5D17-4E30-B468-B1205400C6D6}" type="pres">
      <dgm:prSet presAssocID="{EBE229A0-EF68-4BBB-A3CC-4EB3BCCB316A}" presName="hierRoot2" presStyleCnt="0">
        <dgm:presLayoutVars>
          <dgm:hierBranch val="init"/>
        </dgm:presLayoutVars>
      </dgm:prSet>
      <dgm:spPr/>
    </dgm:pt>
    <dgm:pt modelId="{35C06227-8842-4EAD-9B22-7D9D527B8B14}" type="pres">
      <dgm:prSet presAssocID="{EBE229A0-EF68-4BBB-A3CC-4EB3BCCB316A}" presName="rootComposite" presStyleCnt="0"/>
      <dgm:spPr/>
    </dgm:pt>
    <dgm:pt modelId="{D87EACF4-22C7-49FA-90B0-E72F64A029F3}" type="pres">
      <dgm:prSet presAssocID="{EBE229A0-EF68-4BBB-A3CC-4EB3BCCB316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2334BC1-7C84-4980-BCFB-AC0459CAE5D0}" type="pres">
      <dgm:prSet presAssocID="{EBE229A0-EF68-4BBB-A3CC-4EB3BCCB316A}" presName="rootConnector" presStyleLbl="node2" presStyleIdx="1" presStyleCnt="4"/>
      <dgm:spPr/>
      <dgm:t>
        <a:bodyPr/>
        <a:lstStyle/>
        <a:p>
          <a:endParaRPr lang="fr-FR"/>
        </a:p>
      </dgm:t>
    </dgm:pt>
    <dgm:pt modelId="{4F451095-E193-4E9F-8F00-31D610601C2A}" type="pres">
      <dgm:prSet presAssocID="{EBE229A0-EF68-4BBB-A3CC-4EB3BCCB316A}" presName="hierChild4" presStyleCnt="0"/>
      <dgm:spPr/>
    </dgm:pt>
    <dgm:pt modelId="{8B996078-24B7-459F-8758-BB525EDF792F}" type="pres">
      <dgm:prSet presAssocID="{EBE229A0-EF68-4BBB-A3CC-4EB3BCCB316A}" presName="hierChild5" presStyleCnt="0"/>
      <dgm:spPr/>
    </dgm:pt>
    <dgm:pt modelId="{F54E07F0-EA0B-46DA-816B-CAA893231901}" type="pres">
      <dgm:prSet presAssocID="{2392BB35-5E99-4E71-BD05-63E17D862BE0}" presName="Name37" presStyleLbl="parChTrans1D2" presStyleIdx="2" presStyleCnt="5"/>
      <dgm:spPr/>
      <dgm:t>
        <a:bodyPr/>
        <a:lstStyle/>
        <a:p>
          <a:endParaRPr lang="fr-FR"/>
        </a:p>
      </dgm:t>
    </dgm:pt>
    <dgm:pt modelId="{851FF295-9A40-4674-8131-35E1B6F93507}" type="pres">
      <dgm:prSet presAssocID="{9320E308-B33B-4C64-937D-5EBF65E7A921}" presName="hierRoot2" presStyleCnt="0">
        <dgm:presLayoutVars>
          <dgm:hierBranch val="init"/>
        </dgm:presLayoutVars>
      </dgm:prSet>
      <dgm:spPr/>
    </dgm:pt>
    <dgm:pt modelId="{66E07CF6-D55E-432C-9C84-9F7E4D8E5B21}" type="pres">
      <dgm:prSet presAssocID="{9320E308-B33B-4C64-937D-5EBF65E7A921}" presName="rootComposite" presStyleCnt="0"/>
      <dgm:spPr/>
    </dgm:pt>
    <dgm:pt modelId="{53ACC644-FF6D-4861-9C80-97BCDD741C42}" type="pres">
      <dgm:prSet presAssocID="{9320E308-B33B-4C64-937D-5EBF65E7A92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0087B3-7B06-4067-8117-7A9195A151C2}" type="pres">
      <dgm:prSet presAssocID="{9320E308-B33B-4C64-937D-5EBF65E7A921}" presName="rootConnector" presStyleLbl="node2" presStyleIdx="2" presStyleCnt="4"/>
      <dgm:spPr/>
      <dgm:t>
        <a:bodyPr/>
        <a:lstStyle/>
        <a:p>
          <a:endParaRPr lang="fr-FR"/>
        </a:p>
      </dgm:t>
    </dgm:pt>
    <dgm:pt modelId="{6694A607-DF64-4ECA-A30F-66412FBE6D7D}" type="pres">
      <dgm:prSet presAssocID="{9320E308-B33B-4C64-937D-5EBF65E7A921}" presName="hierChild4" presStyleCnt="0"/>
      <dgm:spPr/>
    </dgm:pt>
    <dgm:pt modelId="{79BAC09D-0454-4D08-8559-070CF0AEA7A9}" type="pres">
      <dgm:prSet presAssocID="{9320E308-B33B-4C64-937D-5EBF65E7A921}" presName="hierChild5" presStyleCnt="0"/>
      <dgm:spPr/>
    </dgm:pt>
    <dgm:pt modelId="{39005023-DDED-43C5-B68A-127F443F1D00}" type="pres">
      <dgm:prSet presAssocID="{CDEA88B5-DDD4-418D-98B2-F11217301D41}" presName="Name37" presStyleLbl="parChTrans1D2" presStyleIdx="3" presStyleCnt="5"/>
      <dgm:spPr/>
      <dgm:t>
        <a:bodyPr/>
        <a:lstStyle/>
        <a:p>
          <a:endParaRPr lang="fr-FR"/>
        </a:p>
      </dgm:t>
    </dgm:pt>
    <dgm:pt modelId="{6EFE43AB-9B43-4130-BA3C-6E686BADE447}" type="pres">
      <dgm:prSet presAssocID="{A8F6D696-1121-4A6F-8E21-ADB91816E406}" presName="hierRoot2" presStyleCnt="0">
        <dgm:presLayoutVars>
          <dgm:hierBranch val="init"/>
        </dgm:presLayoutVars>
      </dgm:prSet>
      <dgm:spPr/>
    </dgm:pt>
    <dgm:pt modelId="{45A178DA-E049-44EE-B9E1-D8F65B20FC6F}" type="pres">
      <dgm:prSet presAssocID="{A8F6D696-1121-4A6F-8E21-ADB91816E406}" presName="rootComposite" presStyleCnt="0"/>
      <dgm:spPr/>
    </dgm:pt>
    <dgm:pt modelId="{9573AB08-4845-4A12-A127-58F3B606F8C6}" type="pres">
      <dgm:prSet presAssocID="{A8F6D696-1121-4A6F-8E21-ADB91816E406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99BDA22-6AD7-4840-83FC-7C215C58DF8D}" type="pres">
      <dgm:prSet presAssocID="{A8F6D696-1121-4A6F-8E21-ADB91816E406}" presName="rootConnector" presStyleLbl="node2" presStyleIdx="3" presStyleCnt="4"/>
      <dgm:spPr/>
      <dgm:t>
        <a:bodyPr/>
        <a:lstStyle/>
        <a:p>
          <a:endParaRPr lang="fr-FR"/>
        </a:p>
      </dgm:t>
    </dgm:pt>
    <dgm:pt modelId="{7CEE5406-DFF3-4B63-BAF6-E9A2B5DD4A33}" type="pres">
      <dgm:prSet presAssocID="{A8F6D696-1121-4A6F-8E21-ADB91816E406}" presName="hierChild4" presStyleCnt="0"/>
      <dgm:spPr/>
    </dgm:pt>
    <dgm:pt modelId="{7C700807-EB99-45EC-9264-4F52A7E83730}" type="pres">
      <dgm:prSet presAssocID="{A8F6D696-1121-4A6F-8E21-ADB91816E406}" presName="hierChild5" presStyleCnt="0"/>
      <dgm:spPr/>
    </dgm:pt>
    <dgm:pt modelId="{CBFBD8FD-06AB-4B13-815C-D667FD82153D}" type="pres">
      <dgm:prSet presAssocID="{98A06590-71E2-44CF-B360-352943F2253A}" presName="hierChild3" presStyleCnt="0"/>
      <dgm:spPr/>
    </dgm:pt>
    <dgm:pt modelId="{0C04BE09-ED88-498B-9CE9-CC3E811BC4E0}" type="pres">
      <dgm:prSet presAssocID="{BF48D230-D5BD-452A-ABD1-17ED1980994F}" presName="Name111" presStyleLbl="parChTrans1D2" presStyleIdx="4" presStyleCnt="5"/>
      <dgm:spPr/>
      <dgm:t>
        <a:bodyPr/>
        <a:lstStyle/>
        <a:p>
          <a:endParaRPr lang="fr-FR"/>
        </a:p>
      </dgm:t>
    </dgm:pt>
    <dgm:pt modelId="{E846F8CB-724D-444F-A5F5-196AF99EF445}" type="pres">
      <dgm:prSet presAssocID="{C24883EA-BDD1-4202-B578-75830795A223}" presName="hierRoot3" presStyleCnt="0">
        <dgm:presLayoutVars>
          <dgm:hierBranch val="init"/>
        </dgm:presLayoutVars>
      </dgm:prSet>
      <dgm:spPr/>
    </dgm:pt>
    <dgm:pt modelId="{3249C32E-0E06-4A2C-9AB6-5F9F548D75A3}" type="pres">
      <dgm:prSet presAssocID="{C24883EA-BDD1-4202-B578-75830795A223}" presName="rootComposite3" presStyleCnt="0"/>
      <dgm:spPr/>
    </dgm:pt>
    <dgm:pt modelId="{DD7D66B8-F403-4EA4-AE67-C6569C06E1D3}" type="pres">
      <dgm:prSet presAssocID="{C24883EA-BDD1-4202-B578-75830795A22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0E91FF1-7385-4085-9914-212053383642}" type="pres">
      <dgm:prSet presAssocID="{C24883EA-BDD1-4202-B578-75830795A223}" presName="rootConnector3" presStyleLbl="asst1" presStyleIdx="0" presStyleCnt="1"/>
      <dgm:spPr/>
      <dgm:t>
        <a:bodyPr/>
        <a:lstStyle/>
        <a:p>
          <a:endParaRPr lang="fr-FR"/>
        </a:p>
      </dgm:t>
    </dgm:pt>
    <dgm:pt modelId="{6CAB3BE6-3E0F-49EF-B3A1-9B2F5C054CD7}" type="pres">
      <dgm:prSet presAssocID="{C24883EA-BDD1-4202-B578-75830795A223}" presName="hierChild6" presStyleCnt="0"/>
      <dgm:spPr/>
    </dgm:pt>
    <dgm:pt modelId="{3A786A1D-6B8D-4F39-83EA-7D42A775DC9C}" type="pres">
      <dgm:prSet presAssocID="{C24883EA-BDD1-4202-B578-75830795A223}" presName="hierChild7" presStyleCnt="0"/>
      <dgm:spPr/>
    </dgm:pt>
  </dgm:ptLst>
  <dgm:cxnLst>
    <dgm:cxn modelId="{BB020BBB-20A3-436E-9FAB-F2267AB8939F}" type="presOf" srcId="{5DCB022B-F74A-45DD-B65A-80A1E5177460}" destId="{E89232E8-FD1B-4220-BED7-3F5EC5977760}" srcOrd="0" destOrd="0" presId="urn:microsoft.com/office/officeart/2005/8/layout/orgChart1"/>
    <dgm:cxn modelId="{6D86E6D9-0220-469A-B3EF-0220758EE8D4}" srcId="{98A06590-71E2-44CF-B360-352943F2253A}" destId="{9320E308-B33B-4C64-937D-5EBF65E7A921}" srcOrd="3" destOrd="0" parTransId="{2392BB35-5E99-4E71-BD05-63E17D862BE0}" sibTransId="{E1DDA26B-F58D-4E2D-99F9-39E92C352501}"/>
    <dgm:cxn modelId="{E93FA279-42D5-48B4-945C-EC2B9AD9EC65}" srcId="{98A06590-71E2-44CF-B360-352943F2253A}" destId="{EBE229A0-EF68-4BBB-A3CC-4EB3BCCB316A}" srcOrd="2" destOrd="0" parTransId="{20A6E669-1607-462F-B40E-416BA20DD586}" sibTransId="{0DFEAFFE-C48B-4D9F-A6F6-967675B45AFA}"/>
    <dgm:cxn modelId="{D307B8B3-ADC4-49C8-B677-EC3C8539662B}" type="presOf" srcId="{C24883EA-BDD1-4202-B578-75830795A223}" destId="{DD7D66B8-F403-4EA4-AE67-C6569C06E1D3}" srcOrd="0" destOrd="0" presId="urn:microsoft.com/office/officeart/2005/8/layout/orgChart1"/>
    <dgm:cxn modelId="{32325EEB-36DD-41A6-9876-ADAA0A875F77}" type="presOf" srcId="{98A06590-71E2-44CF-B360-352943F2253A}" destId="{DE9302F9-92D4-49F0-8340-81528680F361}" srcOrd="1" destOrd="0" presId="urn:microsoft.com/office/officeart/2005/8/layout/orgChart1"/>
    <dgm:cxn modelId="{B33A6F13-5362-4C37-8A24-1D8141F1BF76}" type="presOf" srcId="{BF48D230-D5BD-452A-ABD1-17ED1980994F}" destId="{0C04BE09-ED88-498B-9CE9-CC3E811BC4E0}" srcOrd="0" destOrd="0" presId="urn:microsoft.com/office/officeart/2005/8/layout/orgChart1"/>
    <dgm:cxn modelId="{D5F4CC9C-274B-44CA-AD4D-E848A357A0EE}" type="presOf" srcId="{20A6E669-1607-462F-B40E-416BA20DD586}" destId="{1EA527BA-0AA9-4238-9531-063E751265BD}" srcOrd="0" destOrd="0" presId="urn:microsoft.com/office/officeart/2005/8/layout/orgChart1"/>
    <dgm:cxn modelId="{E729FA3A-E0EC-4B5B-BEB0-5142CE329E42}" type="presOf" srcId="{9320E308-B33B-4C64-937D-5EBF65E7A921}" destId="{B70087B3-7B06-4067-8117-7A9195A151C2}" srcOrd="1" destOrd="0" presId="urn:microsoft.com/office/officeart/2005/8/layout/orgChart1"/>
    <dgm:cxn modelId="{B2403D3B-DD39-4FD2-B0B4-2B161238ECEF}" type="presOf" srcId="{CA39D5EE-4F6E-4587-B776-6E330B00CDCF}" destId="{B2E28EBF-F7FC-4A24-9CAE-5F15AE6CF6B7}" srcOrd="0" destOrd="0" presId="urn:microsoft.com/office/officeart/2005/8/layout/orgChart1"/>
    <dgm:cxn modelId="{D2276B39-B93F-45E7-B77A-D0F4331BD416}" type="presOf" srcId="{5E45131E-B3B5-4D87-9C35-61847F1C8895}" destId="{3444F7C7-BE80-40C2-9CC5-904DDA78ECA3}" srcOrd="0" destOrd="0" presId="urn:microsoft.com/office/officeart/2005/8/layout/orgChart1"/>
    <dgm:cxn modelId="{2A8A0F3D-9D22-483E-8018-C6CDB2777359}" srcId="{98A06590-71E2-44CF-B360-352943F2253A}" destId="{A8F6D696-1121-4A6F-8E21-ADB91816E406}" srcOrd="4" destOrd="0" parTransId="{CDEA88B5-DDD4-418D-98B2-F11217301D41}" sibTransId="{32101900-BC36-4E20-9908-E36D9E26B19F}"/>
    <dgm:cxn modelId="{29C7E2AB-316F-4DED-91C1-0091D7F48815}" type="presOf" srcId="{EBE229A0-EF68-4BBB-A3CC-4EB3BCCB316A}" destId="{D87EACF4-22C7-49FA-90B0-E72F64A029F3}" srcOrd="0" destOrd="0" presId="urn:microsoft.com/office/officeart/2005/8/layout/orgChart1"/>
    <dgm:cxn modelId="{60164C43-136C-491D-B51C-01338A8F8615}" srcId="{98A06590-71E2-44CF-B360-352943F2253A}" destId="{C24883EA-BDD1-4202-B578-75830795A223}" srcOrd="0" destOrd="0" parTransId="{BF48D230-D5BD-452A-ABD1-17ED1980994F}" sibTransId="{08CE6311-E410-4A20-8E2F-21E3CBB4240F}"/>
    <dgm:cxn modelId="{0BFA0E41-E37E-4B66-999C-D6570E83D4F5}" type="presOf" srcId="{5DCB022B-F74A-45DD-B65A-80A1E5177460}" destId="{280160B1-45DA-4F48-B970-5C87578A9126}" srcOrd="1" destOrd="0" presId="urn:microsoft.com/office/officeart/2005/8/layout/orgChart1"/>
    <dgm:cxn modelId="{A2F51B67-DBF6-4223-A527-3EBB2F3B39D9}" type="presOf" srcId="{2392BB35-5E99-4E71-BD05-63E17D862BE0}" destId="{F54E07F0-EA0B-46DA-816B-CAA893231901}" srcOrd="0" destOrd="0" presId="urn:microsoft.com/office/officeart/2005/8/layout/orgChart1"/>
    <dgm:cxn modelId="{5D9EDD51-C5B8-45F9-874A-1A78FAB50C2A}" type="presOf" srcId="{A8F6D696-1121-4A6F-8E21-ADB91816E406}" destId="{699BDA22-6AD7-4840-83FC-7C215C58DF8D}" srcOrd="1" destOrd="0" presId="urn:microsoft.com/office/officeart/2005/8/layout/orgChart1"/>
    <dgm:cxn modelId="{F9AAA51B-1F73-41F3-95C4-AB2EA8E434FF}" srcId="{CA39D5EE-4F6E-4587-B776-6E330B00CDCF}" destId="{98A06590-71E2-44CF-B360-352943F2253A}" srcOrd="0" destOrd="0" parTransId="{23ED7BD2-A2C8-4874-93D1-B7D3E630E5CA}" sibTransId="{70369E31-3190-418D-95D5-9DC680004E63}"/>
    <dgm:cxn modelId="{58F0450D-3151-44C5-8418-CC137D058E05}" type="presOf" srcId="{98A06590-71E2-44CF-B360-352943F2253A}" destId="{E486E1B5-4DED-4CD9-87B5-03FCDD0EC2DC}" srcOrd="0" destOrd="0" presId="urn:microsoft.com/office/officeart/2005/8/layout/orgChart1"/>
    <dgm:cxn modelId="{33880650-31A0-493A-A078-AE1D769683B2}" type="presOf" srcId="{C24883EA-BDD1-4202-B578-75830795A223}" destId="{A0E91FF1-7385-4085-9914-212053383642}" srcOrd="1" destOrd="0" presId="urn:microsoft.com/office/officeart/2005/8/layout/orgChart1"/>
    <dgm:cxn modelId="{18C4F66B-D1BE-4D6B-A3CA-6691545B9096}" type="presOf" srcId="{9320E308-B33B-4C64-937D-5EBF65E7A921}" destId="{53ACC644-FF6D-4861-9C80-97BCDD741C42}" srcOrd="0" destOrd="0" presId="urn:microsoft.com/office/officeart/2005/8/layout/orgChart1"/>
    <dgm:cxn modelId="{F9838925-E4C9-4C0C-8857-4400135E5112}" type="presOf" srcId="{CDEA88B5-DDD4-418D-98B2-F11217301D41}" destId="{39005023-DDED-43C5-B68A-127F443F1D00}" srcOrd="0" destOrd="0" presId="urn:microsoft.com/office/officeart/2005/8/layout/orgChart1"/>
    <dgm:cxn modelId="{CBEAC965-865E-469B-B8E0-15FC942EA739}" type="presOf" srcId="{EBE229A0-EF68-4BBB-A3CC-4EB3BCCB316A}" destId="{42334BC1-7C84-4980-BCFB-AC0459CAE5D0}" srcOrd="1" destOrd="0" presId="urn:microsoft.com/office/officeart/2005/8/layout/orgChart1"/>
    <dgm:cxn modelId="{6C39EFAA-2D66-45D6-A858-A11973F20B98}" srcId="{98A06590-71E2-44CF-B360-352943F2253A}" destId="{5DCB022B-F74A-45DD-B65A-80A1E5177460}" srcOrd="1" destOrd="0" parTransId="{5E45131E-B3B5-4D87-9C35-61847F1C8895}" sibTransId="{69058DDF-6A6B-4927-AF18-6FFD1EF8250A}"/>
    <dgm:cxn modelId="{E6CB2E52-56DA-452A-BE69-81D133F5748F}" type="presOf" srcId="{A8F6D696-1121-4A6F-8E21-ADB91816E406}" destId="{9573AB08-4845-4A12-A127-58F3B606F8C6}" srcOrd="0" destOrd="0" presId="urn:microsoft.com/office/officeart/2005/8/layout/orgChart1"/>
    <dgm:cxn modelId="{FC359233-742F-491F-BC66-558280CA3EA6}" type="presParOf" srcId="{B2E28EBF-F7FC-4A24-9CAE-5F15AE6CF6B7}" destId="{E31E3822-A4A8-4793-A096-A28CDD69FA78}" srcOrd="0" destOrd="0" presId="urn:microsoft.com/office/officeart/2005/8/layout/orgChart1"/>
    <dgm:cxn modelId="{DD87958A-2EAC-49DC-9571-51A4CD81AB62}" type="presParOf" srcId="{E31E3822-A4A8-4793-A096-A28CDD69FA78}" destId="{7AC1E45A-E0EB-4226-9928-A510B667AE51}" srcOrd="0" destOrd="0" presId="urn:microsoft.com/office/officeart/2005/8/layout/orgChart1"/>
    <dgm:cxn modelId="{7904CE3B-2EB2-43A8-8B85-2D4768198F80}" type="presParOf" srcId="{7AC1E45A-E0EB-4226-9928-A510B667AE51}" destId="{E486E1B5-4DED-4CD9-87B5-03FCDD0EC2DC}" srcOrd="0" destOrd="0" presId="urn:microsoft.com/office/officeart/2005/8/layout/orgChart1"/>
    <dgm:cxn modelId="{1B4777D2-AB41-4125-B72A-994BAA7AF004}" type="presParOf" srcId="{7AC1E45A-E0EB-4226-9928-A510B667AE51}" destId="{DE9302F9-92D4-49F0-8340-81528680F361}" srcOrd="1" destOrd="0" presId="urn:microsoft.com/office/officeart/2005/8/layout/orgChart1"/>
    <dgm:cxn modelId="{7C621F39-6E1B-4887-9E28-96A775785EB4}" type="presParOf" srcId="{E31E3822-A4A8-4793-A096-A28CDD69FA78}" destId="{97F0173B-FCA5-47A2-B685-B299D349FB8E}" srcOrd="1" destOrd="0" presId="urn:microsoft.com/office/officeart/2005/8/layout/orgChart1"/>
    <dgm:cxn modelId="{1EFE069D-CFD4-4157-8DFD-13F82DC7B2E3}" type="presParOf" srcId="{97F0173B-FCA5-47A2-B685-B299D349FB8E}" destId="{3444F7C7-BE80-40C2-9CC5-904DDA78ECA3}" srcOrd="0" destOrd="0" presId="urn:microsoft.com/office/officeart/2005/8/layout/orgChart1"/>
    <dgm:cxn modelId="{7EB67267-699B-4658-9581-317FC5C6FC34}" type="presParOf" srcId="{97F0173B-FCA5-47A2-B685-B299D349FB8E}" destId="{0BA18592-7F74-4196-828B-BABAAADC73C9}" srcOrd="1" destOrd="0" presId="urn:microsoft.com/office/officeart/2005/8/layout/orgChart1"/>
    <dgm:cxn modelId="{9110DC25-3AB8-45C3-9D44-09053231AE83}" type="presParOf" srcId="{0BA18592-7F74-4196-828B-BABAAADC73C9}" destId="{E3DA0AED-4EFE-4B8B-93FC-9670D3E5FB1E}" srcOrd="0" destOrd="0" presId="urn:microsoft.com/office/officeart/2005/8/layout/orgChart1"/>
    <dgm:cxn modelId="{5C00AC2B-3E94-4FA4-8EA5-0ADB7A09CFE7}" type="presParOf" srcId="{E3DA0AED-4EFE-4B8B-93FC-9670D3E5FB1E}" destId="{E89232E8-FD1B-4220-BED7-3F5EC5977760}" srcOrd="0" destOrd="0" presId="urn:microsoft.com/office/officeart/2005/8/layout/orgChart1"/>
    <dgm:cxn modelId="{5B285868-D016-4EB8-AA5B-D697D2C3AC0D}" type="presParOf" srcId="{E3DA0AED-4EFE-4B8B-93FC-9670D3E5FB1E}" destId="{280160B1-45DA-4F48-B970-5C87578A9126}" srcOrd="1" destOrd="0" presId="urn:microsoft.com/office/officeart/2005/8/layout/orgChart1"/>
    <dgm:cxn modelId="{24E3335E-19BD-4AD4-911D-64B971583A8E}" type="presParOf" srcId="{0BA18592-7F74-4196-828B-BABAAADC73C9}" destId="{B03DF507-5B43-48D3-99FB-C69963A0DE50}" srcOrd="1" destOrd="0" presId="urn:microsoft.com/office/officeart/2005/8/layout/orgChart1"/>
    <dgm:cxn modelId="{D939465A-7F5F-460F-8481-8F2C0FFB8E43}" type="presParOf" srcId="{0BA18592-7F74-4196-828B-BABAAADC73C9}" destId="{2FEF1ACC-C60B-4083-9D22-3528315991B4}" srcOrd="2" destOrd="0" presId="urn:microsoft.com/office/officeart/2005/8/layout/orgChart1"/>
    <dgm:cxn modelId="{94451F66-2922-417B-A9F3-C59377403A9D}" type="presParOf" srcId="{97F0173B-FCA5-47A2-B685-B299D349FB8E}" destId="{1EA527BA-0AA9-4238-9531-063E751265BD}" srcOrd="2" destOrd="0" presId="urn:microsoft.com/office/officeart/2005/8/layout/orgChart1"/>
    <dgm:cxn modelId="{1D141A4D-CFAE-4536-8352-704BAA83E481}" type="presParOf" srcId="{97F0173B-FCA5-47A2-B685-B299D349FB8E}" destId="{55C61AC1-5D17-4E30-B468-B1205400C6D6}" srcOrd="3" destOrd="0" presId="urn:microsoft.com/office/officeart/2005/8/layout/orgChart1"/>
    <dgm:cxn modelId="{D5F67594-23F8-468F-AE87-56897A6BC781}" type="presParOf" srcId="{55C61AC1-5D17-4E30-B468-B1205400C6D6}" destId="{35C06227-8842-4EAD-9B22-7D9D527B8B14}" srcOrd="0" destOrd="0" presId="urn:microsoft.com/office/officeart/2005/8/layout/orgChart1"/>
    <dgm:cxn modelId="{60B307F8-C045-4E3D-901D-5593278EFD21}" type="presParOf" srcId="{35C06227-8842-4EAD-9B22-7D9D527B8B14}" destId="{D87EACF4-22C7-49FA-90B0-E72F64A029F3}" srcOrd="0" destOrd="0" presId="urn:microsoft.com/office/officeart/2005/8/layout/orgChart1"/>
    <dgm:cxn modelId="{74706B12-D35F-4660-9223-C01BA0A99856}" type="presParOf" srcId="{35C06227-8842-4EAD-9B22-7D9D527B8B14}" destId="{42334BC1-7C84-4980-BCFB-AC0459CAE5D0}" srcOrd="1" destOrd="0" presId="urn:microsoft.com/office/officeart/2005/8/layout/orgChart1"/>
    <dgm:cxn modelId="{38651509-C538-42C4-B7EF-12D79CD7739A}" type="presParOf" srcId="{55C61AC1-5D17-4E30-B468-B1205400C6D6}" destId="{4F451095-E193-4E9F-8F00-31D610601C2A}" srcOrd="1" destOrd="0" presId="urn:microsoft.com/office/officeart/2005/8/layout/orgChart1"/>
    <dgm:cxn modelId="{443F8EB4-A135-4CBD-B75E-F8F048B8A3D8}" type="presParOf" srcId="{55C61AC1-5D17-4E30-B468-B1205400C6D6}" destId="{8B996078-24B7-459F-8758-BB525EDF792F}" srcOrd="2" destOrd="0" presId="urn:microsoft.com/office/officeart/2005/8/layout/orgChart1"/>
    <dgm:cxn modelId="{A76D1A58-E80D-41CA-BA67-275D75F582AE}" type="presParOf" srcId="{97F0173B-FCA5-47A2-B685-B299D349FB8E}" destId="{F54E07F0-EA0B-46DA-816B-CAA893231901}" srcOrd="4" destOrd="0" presId="urn:microsoft.com/office/officeart/2005/8/layout/orgChart1"/>
    <dgm:cxn modelId="{19CCF5F1-87EE-4A1B-B208-DEEE672009AC}" type="presParOf" srcId="{97F0173B-FCA5-47A2-B685-B299D349FB8E}" destId="{851FF295-9A40-4674-8131-35E1B6F93507}" srcOrd="5" destOrd="0" presId="urn:microsoft.com/office/officeart/2005/8/layout/orgChart1"/>
    <dgm:cxn modelId="{3DBE32B9-BC24-49B9-AEE8-78E8A17F0E49}" type="presParOf" srcId="{851FF295-9A40-4674-8131-35E1B6F93507}" destId="{66E07CF6-D55E-432C-9C84-9F7E4D8E5B21}" srcOrd="0" destOrd="0" presId="urn:microsoft.com/office/officeart/2005/8/layout/orgChart1"/>
    <dgm:cxn modelId="{2D25EC08-7E26-4770-9444-21C73FDB0086}" type="presParOf" srcId="{66E07CF6-D55E-432C-9C84-9F7E4D8E5B21}" destId="{53ACC644-FF6D-4861-9C80-97BCDD741C42}" srcOrd="0" destOrd="0" presId="urn:microsoft.com/office/officeart/2005/8/layout/orgChart1"/>
    <dgm:cxn modelId="{FF1AA6F9-8D7E-4288-8531-BC8AF27CAEF8}" type="presParOf" srcId="{66E07CF6-D55E-432C-9C84-9F7E4D8E5B21}" destId="{B70087B3-7B06-4067-8117-7A9195A151C2}" srcOrd="1" destOrd="0" presId="urn:microsoft.com/office/officeart/2005/8/layout/orgChart1"/>
    <dgm:cxn modelId="{2078197F-C00F-44D8-B75B-D014EFA8F8B7}" type="presParOf" srcId="{851FF295-9A40-4674-8131-35E1B6F93507}" destId="{6694A607-DF64-4ECA-A30F-66412FBE6D7D}" srcOrd="1" destOrd="0" presId="urn:microsoft.com/office/officeart/2005/8/layout/orgChart1"/>
    <dgm:cxn modelId="{37F6D956-2D2A-49AA-9397-46E7FB663732}" type="presParOf" srcId="{851FF295-9A40-4674-8131-35E1B6F93507}" destId="{79BAC09D-0454-4D08-8559-070CF0AEA7A9}" srcOrd="2" destOrd="0" presId="urn:microsoft.com/office/officeart/2005/8/layout/orgChart1"/>
    <dgm:cxn modelId="{C583876A-FCE9-4DD7-8624-0D2A4767F36E}" type="presParOf" srcId="{97F0173B-FCA5-47A2-B685-B299D349FB8E}" destId="{39005023-DDED-43C5-B68A-127F443F1D00}" srcOrd="6" destOrd="0" presId="urn:microsoft.com/office/officeart/2005/8/layout/orgChart1"/>
    <dgm:cxn modelId="{1469E666-D0AC-4AF0-971B-CBB0C18C0A34}" type="presParOf" srcId="{97F0173B-FCA5-47A2-B685-B299D349FB8E}" destId="{6EFE43AB-9B43-4130-BA3C-6E686BADE447}" srcOrd="7" destOrd="0" presId="urn:microsoft.com/office/officeart/2005/8/layout/orgChart1"/>
    <dgm:cxn modelId="{19481CF8-F240-4CA0-B0B9-9EF6A4D407F8}" type="presParOf" srcId="{6EFE43AB-9B43-4130-BA3C-6E686BADE447}" destId="{45A178DA-E049-44EE-B9E1-D8F65B20FC6F}" srcOrd="0" destOrd="0" presId="urn:microsoft.com/office/officeart/2005/8/layout/orgChart1"/>
    <dgm:cxn modelId="{3B317105-1E90-4B4B-AD82-A2C3A266359A}" type="presParOf" srcId="{45A178DA-E049-44EE-B9E1-D8F65B20FC6F}" destId="{9573AB08-4845-4A12-A127-58F3B606F8C6}" srcOrd="0" destOrd="0" presId="urn:microsoft.com/office/officeart/2005/8/layout/orgChart1"/>
    <dgm:cxn modelId="{46214360-D126-410B-9596-9197EAE85613}" type="presParOf" srcId="{45A178DA-E049-44EE-B9E1-D8F65B20FC6F}" destId="{699BDA22-6AD7-4840-83FC-7C215C58DF8D}" srcOrd="1" destOrd="0" presId="urn:microsoft.com/office/officeart/2005/8/layout/orgChart1"/>
    <dgm:cxn modelId="{5648092B-A22E-4909-AFDC-FE85406CDCF8}" type="presParOf" srcId="{6EFE43AB-9B43-4130-BA3C-6E686BADE447}" destId="{7CEE5406-DFF3-4B63-BAF6-E9A2B5DD4A33}" srcOrd="1" destOrd="0" presId="urn:microsoft.com/office/officeart/2005/8/layout/orgChart1"/>
    <dgm:cxn modelId="{3A98CDE3-D7CD-40DE-A9C7-02249A929076}" type="presParOf" srcId="{6EFE43AB-9B43-4130-BA3C-6E686BADE447}" destId="{7C700807-EB99-45EC-9264-4F52A7E83730}" srcOrd="2" destOrd="0" presId="urn:microsoft.com/office/officeart/2005/8/layout/orgChart1"/>
    <dgm:cxn modelId="{3F4EA194-16EB-4097-92E3-F2548A835AA0}" type="presParOf" srcId="{E31E3822-A4A8-4793-A096-A28CDD69FA78}" destId="{CBFBD8FD-06AB-4B13-815C-D667FD82153D}" srcOrd="2" destOrd="0" presId="urn:microsoft.com/office/officeart/2005/8/layout/orgChart1"/>
    <dgm:cxn modelId="{784B26DA-E0DD-430B-813A-D5FCAE281C86}" type="presParOf" srcId="{CBFBD8FD-06AB-4B13-815C-D667FD82153D}" destId="{0C04BE09-ED88-498B-9CE9-CC3E811BC4E0}" srcOrd="0" destOrd="0" presId="urn:microsoft.com/office/officeart/2005/8/layout/orgChart1"/>
    <dgm:cxn modelId="{B07D10EC-FE64-428A-B372-6DB369E2A552}" type="presParOf" srcId="{CBFBD8FD-06AB-4B13-815C-D667FD82153D}" destId="{E846F8CB-724D-444F-A5F5-196AF99EF445}" srcOrd="1" destOrd="0" presId="urn:microsoft.com/office/officeart/2005/8/layout/orgChart1"/>
    <dgm:cxn modelId="{36B0A6E2-D7A4-415B-82FE-5895055C9F86}" type="presParOf" srcId="{E846F8CB-724D-444F-A5F5-196AF99EF445}" destId="{3249C32E-0E06-4A2C-9AB6-5F9F548D75A3}" srcOrd="0" destOrd="0" presId="urn:microsoft.com/office/officeart/2005/8/layout/orgChart1"/>
    <dgm:cxn modelId="{2FAFC549-1625-440B-82EA-EB66B6D8DA47}" type="presParOf" srcId="{3249C32E-0E06-4A2C-9AB6-5F9F548D75A3}" destId="{DD7D66B8-F403-4EA4-AE67-C6569C06E1D3}" srcOrd="0" destOrd="0" presId="urn:microsoft.com/office/officeart/2005/8/layout/orgChart1"/>
    <dgm:cxn modelId="{896CBEC2-F347-4C05-9E51-75497B04D930}" type="presParOf" srcId="{3249C32E-0E06-4A2C-9AB6-5F9F548D75A3}" destId="{A0E91FF1-7385-4085-9914-212053383642}" srcOrd="1" destOrd="0" presId="urn:microsoft.com/office/officeart/2005/8/layout/orgChart1"/>
    <dgm:cxn modelId="{B0993BC3-807C-486D-8875-6EFC0A2FD68C}" type="presParOf" srcId="{E846F8CB-724D-444F-A5F5-196AF99EF445}" destId="{6CAB3BE6-3E0F-49EF-B3A1-9B2F5C054CD7}" srcOrd="1" destOrd="0" presId="urn:microsoft.com/office/officeart/2005/8/layout/orgChart1"/>
    <dgm:cxn modelId="{4A10CD7B-2565-4AAE-87B4-D512A35A3EA5}" type="presParOf" srcId="{E846F8CB-724D-444F-A5F5-196AF99EF445}" destId="{3A786A1D-6B8D-4F39-83EA-7D42A775DC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97E72F-95B1-41B2-ACA9-18C75236D455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095D9-AE7E-4AFA-88D7-90F9EABD6D0D}">
      <dsp:nvSpPr>
        <dsp:cNvPr id="0" name=""/>
        <dsp:cNvSpPr/>
      </dsp:nvSpPr>
      <dsp:spPr>
        <a:xfrm>
          <a:off x="3254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1983 : Création</a:t>
          </a:r>
          <a:endParaRPr lang="fr-FR" sz="2100" kern="1200" dirty="0"/>
        </a:p>
      </dsp:txBody>
      <dsp:txXfrm>
        <a:off x="3254" y="0"/>
        <a:ext cx="1423101" cy="1810385"/>
      </dsp:txXfrm>
    </dsp:sp>
    <dsp:sp modelId="{E33E7224-07B2-4DC1-902B-59929AD05A6F}">
      <dsp:nvSpPr>
        <dsp:cNvPr id="0" name=""/>
        <dsp:cNvSpPr/>
      </dsp:nvSpPr>
      <dsp:spPr>
        <a:xfrm>
          <a:off x="488507" y="2036683"/>
          <a:ext cx="452596" cy="452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45FF1-588C-4B24-A7DA-99509D226803}">
      <dsp:nvSpPr>
        <dsp:cNvPr id="0" name=""/>
        <dsp:cNvSpPr/>
      </dsp:nvSpPr>
      <dsp:spPr>
        <a:xfrm>
          <a:off x="1497511" y="2715577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1989 : 20 Magasins</a:t>
          </a:r>
          <a:endParaRPr lang="fr-FR" sz="2100" kern="1200" dirty="0"/>
        </a:p>
      </dsp:txBody>
      <dsp:txXfrm>
        <a:off x="1497511" y="2715577"/>
        <a:ext cx="1423101" cy="1810385"/>
      </dsp:txXfrm>
    </dsp:sp>
    <dsp:sp modelId="{E50AF298-1C51-46B9-8CED-3F6CEEDF6BDE}">
      <dsp:nvSpPr>
        <dsp:cNvPr id="0" name=""/>
        <dsp:cNvSpPr/>
      </dsp:nvSpPr>
      <dsp:spPr>
        <a:xfrm>
          <a:off x="1982764" y="2036683"/>
          <a:ext cx="452596" cy="452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EF603-044C-434A-9F66-72EDA36BB63A}">
      <dsp:nvSpPr>
        <dsp:cNvPr id="0" name=""/>
        <dsp:cNvSpPr/>
      </dsp:nvSpPr>
      <dsp:spPr>
        <a:xfrm>
          <a:off x="2991769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1994 : 75 Magasins</a:t>
          </a:r>
          <a:endParaRPr lang="fr-FR" sz="2100" kern="1200" dirty="0"/>
        </a:p>
      </dsp:txBody>
      <dsp:txXfrm>
        <a:off x="2991769" y="0"/>
        <a:ext cx="1423101" cy="1810385"/>
      </dsp:txXfrm>
    </dsp:sp>
    <dsp:sp modelId="{A0B6B382-8346-4465-AC82-DDE9BF04459D}">
      <dsp:nvSpPr>
        <dsp:cNvPr id="0" name=""/>
        <dsp:cNvSpPr/>
      </dsp:nvSpPr>
      <dsp:spPr>
        <a:xfrm>
          <a:off x="3477021" y="2036683"/>
          <a:ext cx="452596" cy="452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8304C-CB9D-48C8-B397-D238B643252C}">
      <dsp:nvSpPr>
        <dsp:cNvPr id="0" name=""/>
        <dsp:cNvSpPr/>
      </dsp:nvSpPr>
      <dsp:spPr>
        <a:xfrm>
          <a:off x="4486026" y="2715577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2001 : Cotisation à la bourse</a:t>
          </a:r>
          <a:endParaRPr lang="fr-FR" sz="2100" kern="1200" dirty="0"/>
        </a:p>
      </dsp:txBody>
      <dsp:txXfrm>
        <a:off x="4486026" y="2715577"/>
        <a:ext cx="1423101" cy="1810385"/>
      </dsp:txXfrm>
    </dsp:sp>
    <dsp:sp modelId="{65FEE408-1236-443F-B3F4-92ADDAB5185E}">
      <dsp:nvSpPr>
        <dsp:cNvPr id="0" name=""/>
        <dsp:cNvSpPr/>
      </dsp:nvSpPr>
      <dsp:spPr>
        <a:xfrm>
          <a:off x="4971278" y="2036683"/>
          <a:ext cx="452596" cy="452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B9FCE-7EA8-4631-8D32-80005F1B50A9}">
      <dsp:nvSpPr>
        <dsp:cNvPr id="0" name=""/>
        <dsp:cNvSpPr/>
      </dsp:nvSpPr>
      <dsp:spPr>
        <a:xfrm>
          <a:off x="5980283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2014 : CA : 20000000 DT</a:t>
          </a:r>
          <a:endParaRPr lang="fr-FR" sz="2100" kern="1200" dirty="0"/>
        </a:p>
      </dsp:txBody>
      <dsp:txXfrm>
        <a:off x="5980283" y="0"/>
        <a:ext cx="1423101" cy="1810385"/>
      </dsp:txXfrm>
    </dsp:sp>
    <dsp:sp modelId="{758BF255-CD7E-43D0-A3EE-1752831B8E46}">
      <dsp:nvSpPr>
        <dsp:cNvPr id="0" name=""/>
        <dsp:cNvSpPr/>
      </dsp:nvSpPr>
      <dsp:spPr>
        <a:xfrm>
          <a:off x="6465535" y="2036683"/>
          <a:ext cx="452596" cy="45259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04BE09-ED88-498B-9CE9-CC3E811BC4E0}">
      <dsp:nvSpPr>
        <dsp:cNvPr id="0" name=""/>
        <dsp:cNvSpPr/>
      </dsp:nvSpPr>
      <dsp:spPr>
        <a:xfrm>
          <a:off x="3928360" y="1446199"/>
          <a:ext cx="186439" cy="816781"/>
        </a:xfrm>
        <a:custGeom>
          <a:avLst/>
          <a:gdLst/>
          <a:ahLst/>
          <a:cxnLst/>
          <a:rect l="0" t="0" r="0" b="0"/>
          <a:pathLst>
            <a:path>
              <a:moveTo>
                <a:pt x="186439" y="0"/>
              </a:moveTo>
              <a:lnTo>
                <a:pt x="186439" y="816781"/>
              </a:lnTo>
              <a:lnTo>
                <a:pt x="0" y="816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05023-DDED-43C5-B68A-127F443F1D00}">
      <dsp:nvSpPr>
        <dsp:cNvPr id="0" name=""/>
        <dsp:cNvSpPr/>
      </dsp:nvSpPr>
      <dsp:spPr>
        <a:xfrm>
          <a:off x="4114800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3222736" y="1447124"/>
              </a:lnTo>
              <a:lnTo>
                <a:pt x="3222736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E07F0-EA0B-46DA-816B-CAA893231901}">
      <dsp:nvSpPr>
        <dsp:cNvPr id="0" name=""/>
        <dsp:cNvSpPr/>
      </dsp:nvSpPr>
      <dsp:spPr>
        <a:xfrm>
          <a:off x="4114800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1074245" y="1447124"/>
              </a:lnTo>
              <a:lnTo>
                <a:pt x="1074245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527BA-0AA9-4238-9531-063E751265BD}">
      <dsp:nvSpPr>
        <dsp:cNvPr id="0" name=""/>
        <dsp:cNvSpPr/>
      </dsp:nvSpPr>
      <dsp:spPr>
        <a:xfrm>
          <a:off x="3040554" y="1446199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4F7C7-BE80-40C2-9CC5-904DDA78ECA3}">
      <dsp:nvSpPr>
        <dsp:cNvPr id="0" name=""/>
        <dsp:cNvSpPr/>
      </dsp:nvSpPr>
      <dsp:spPr>
        <a:xfrm>
          <a:off x="892063" y="1446199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6E1B5-4DED-4CD9-87B5-03FCDD0EC2DC}">
      <dsp:nvSpPr>
        <dsp:cNvPr id="0" name=""/>
        <dsp:cNvSpPr/>
      </dsp:nvSpPr>
      <dsp:spPr>
        <a:xfrm>
          <a:off x="3226993" y="558393"/>
          <a:ext cx="1775612" cy="88780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PDG</a:t>
          </a:r>
          <a:endParaRPr lang="fr-FR" sz="2600" kern="1200" dirty="0"/>
        </a:p>
      </dsp:txBody>
      <dsp:txXfrm>
        <a:off x="3226993" y="558393"/>
        <a:ext cx="1775612" cy="887806"/>
      </dsp:txXfrm>
    </dsp:sp>
    <dsp:sp modelId="{E89232E8-FD1B-4220-BED7-3F5EC5977760}">
      <dsp:nvSpPr>
        <dsp:cNvPr id="0" name=""/>
        <dsp:cNvSpPr/>
      </dsp:nvSpPr>
      <dsp:spPr>
        <a:xfrm>
          <a:off x="4256" y="3079763"/>
          <a:ext cx="1775612" cy="88780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Commercial</a:t>
          </a:r>
          <a:endParaRPr lang="fr-FR" sz="2600" kern="1200" dirty="0"/>
        </a:p>
      </dsp:txBody>
      <dsp:txXfrm>
        <a:off x="4256" y="3079763"/>
        <a:ext cx="1775612" cy="887806"/>
      </dsp:txXfrm>
    </dsp:sp>
    <dsp:sp modelId="{D87EACF4-22C7-49FA-90B0-E72F64A029F3}">
      <dsp:nvSpPr>
        <dsp:cNvPr id="0" name=""/>
        <dsp:cNvSpPr/>
      </dsp:nvSpPr>
      <dsp:spPr>
        <a:xfrm>
          <a:off x="2152748" y="3079763"/>
          <a:ext cx="1775612" cy="88780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Finance</a:t>
          </a:r>
          <a:endParaRPr lang="fr-FR" sz="2600" kern="1200" dirty="0"/>
        </a:p>
      </dsp:txBody>
      <dsp:txXfrm>
        <a:off x="2152748" y="3079763"/>
        <a:ext cx="1775612" cy="887806"/>
      </dsp:txXfrm>
    </dsp:sp>
    <dsp:sp modelId="{53ACC644-FF6D-4861-9C80-97BCDD741C42}">
      <dsp:nvSpPr>
        <dsp:cNvPr id="0" name=""/>
        <dsp:cNvSpPr/>
      </dsp:nvSpPr>
      <dsp:spPr>
        <a:xfrm>
          <a:off x="4301239" y="3079763"/>
          <a:ext cx="1775612" cy="88780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RH</a:t>
          </a:r>
          <a:endParaRPr lang="fr-FR" sz="2600" kern="1200" dirty="0"/>
        </a:p>
      </dsp:txBody>
      <dsp:txXfrm>
        <a:off x="4301239" y="3079763"/>
        <a:ext cx="1775612" cy="887806"/>
      </dsp:txXfrm>
    </dsp:sp>
    <dsp:sp modelId="{9573AB08-4845-4A12-A127-58F3B606F8C6}">
      <dsp:nvSpPr>
        <dsp:cNvPr id="0" name=""/>
        <dsp:cNvSpPr/>
      </dsp:nvSpPr>
      <dsp:spPr>
        <a:xfrm>
          <a:off x="6449730" y="3079763"/>
          <a:ext cx="1775612" cy="88780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Comptabilité</a:t>
          </a:r>
          <a:endParaRPr lang="fr-FR" sz="2600" kern="1200" dirty="0"/>
        </a:p>
      </dsp:txBody>
      <dsp:txXfrm>
        <a:off x="6449730" y="3079763"/>
        <a:ext cx="1775612" cy="887806"/>
      </dsp:txXfrm>
    </dsp:sp>
    <dsp:sp modelId="{DD7D66B8-F403-4EA4-AE67-C6569C06E1D3}">
      <dsp:nvSpPr>
        <dsp:cNvPr id="0" name=""/>
        <dsp:cNvSpPr/>
      </dsp:nvSpPr>
      <dsp:spPr>
        <a:xfrm>
          <a:off x="2152748" y="1819078"/>
          <a:ext cx="1775612" cy="88780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Directeur Adjoint</a:t>
          </a:r>
          <a:endParaRPr lang="fr-FR" sz="2600" kern="1200" dirty="0"/>
        </a:p>
      </dsp:txBody>
      <dsp:txXfrm>
        <a:off x="2152748" y="1819078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739CE-D2FB-4744-8D0C-062C1E9DD50F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264EA-9DE4-4D4B-B2D6-25AF2CAC86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264EA-9DE4-4D4B-B2D6-25AF2CAC861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9712" y="2130425"/>
            <a:ext cx="7164288" cy="1470025"/>
          </a:xfrm>
        </p:spPr>
        <p:txBody>
          <a:bodyPr>
            <a:noAutofit/>
          </a:bodyPr>
          <a:lstStyle>
            <a:lvl1pPr algn="l">
              <a:defRPr sz="6000">
                <a:solidFill>
                  <a:srgbClr val="FF0000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7624" y="3886200"/>
            <a:ext cx="6400800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Losange 8"/>
          <p:cNvSpPr/>
          <p:nvPr userDrawn="1"/>
        </p:nvSpPr>
        <p:spPr>
          <a:xfrm>
            <a:off x="-1440160" y="-603448"/>
            <a:ext cx="3275856" cy="7920880"/>
          </a:xfrm>
          <a:prstGeom prst="diamond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:\Users\Mejdi\Downloads\téléchargement.jpg"/>
          <p:cNvPicPr>
            <a:picLocks noChangeAspect="1" noChangeArrowheads="1"/>
          </p:cNvPicPr>
          <p:nvPr userDrawn="1"/>
        </p:nvPicPr>
        <p:blipFill>
          <a:blip r:embed="rId2" cstate="print"/>
          <a:srcRect l="18736" t="4347" r="16198" b="43478"/>
          <a:stretch>
            <a:fillRect/>
          </a:stretch>
        </p:blipFill>
        <p:spPr bwMode="auto">
          <a:xfrm>
            <a:off x="-612576" y="251895"/>
            <a:ext cx="2160240" cy="1016865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344816" cy="1143000"/>
          </a:xfrm>
        </p:spPr>
        <p:txBody>
          <a:bodyPr/>
          <a:lstStyle>
            <a:lvl1pPr algn="l">
              <a:defRPr>
                <a:solidFill>
                  <a:srgbClr val="FF0000"/>
                </a:solidFill>
                <a:latin typeface="Bodoni MT" pitchFamily="18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"/>
              <a:defRPr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0F65-DF66-4ED1-9775-6B3A33A0D1B8}" type="datetimeFigureOut">
              <a:rPr lang="fr-FR" smtClean="0"/>
              <a:pPr/>
              <a:t>12/03/2018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B50F7-BC69-4776-AA21-E2EA1CD2DC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19" y="2130425"/>
            <a:ext cx="6696745" cy="1470025"/>
          </a:xfrm>
        </p:spPr>
        <p:txBody>
          <a:bodyPr/>
          <a:lstStyle/>
          <a:p>
            <a:pPr algn="ctr"/>
            <a:r>
              <a:rPr lang="fr-FR" dirty="0" smtClean="0"/>
              <a:t>Stage d’initiation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3667" y="3886200"/>
            <a:ext cx="6832848" cy="1752600"/>
          </a:xfrm>
        </p:spPr>
        <p:txBody>
          <a:bodyPr/>
          <a:lstStyle/>
          <a:p>
            <a:pPr algn="ctr"/>
            <a:r>
              <a:rPr lang="fr-FR" dirty="0" smtClean="0"/>
              <a:t>Présenté par : </a:t>
            </a:r>
            <a:r>
              <a:rPr lang="fr-FR" dirty="0" err="1" smtClean="0">
                <a:solidFill>
                  <a:srgbClr val="FF0000"/>
                </a:solidFill>
              </a:rPr>
              <a:t>Foulena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Fouliniya</a:t>
            </a:r>
            <a:endParaRPr lang="fr-FR" dirty="0" smtClean="0">
              <a:solidFill>
                <a:srgbClr val="FF0000"/>
              </a:solidFill>
            </a:endParaRPr>
          </a:p>
          <a:p>
            <a:pPr algn="ctr"/>
            <a:r>
              <a:rPr lang="fr-FR" dirty="0" err="1" smtClean="0"/>
              <a:t>Encandrée</a:t>
            </a:r>
            <a:r>
              <a:rPr lang="fr-FR" dirty="0" smtClean="0"/>
              <a:t> par : </a:t>
            </a:r>
            <a:r>
              <a:rPr lang="fr-FR" dirty="0" smtClean="0">
                <a:solidFill>
                  <a:srgbClr val="FF0000"/>
                </a:solidFill>
              </a:rPr>
              <a:t>M. </a:t>
            </a:r>
            <a:r>
              <a:rPr lang="fr-FR" dirty="0" err="1" smtClean="0">
                <a:solidFill>
                  <a:srgbClr val="FF0000"/>
                </a:solidFill>
              </a:rPr>
              <a:t>Foulen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Fouleni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6" name="AutoShape 2" descr="Résultat de recherche d'images pour &quot;carrefour tunisi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Résultat de recherche d'images pour &quot;carrefour tunisi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0" name="AutoShape 6" descr="Résultat de recherche d'images pour &quot;carrefour tunisi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 descr="C:\Users\Mejdi\Downloads\téléchar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8699" y="260648"/>
            <a:ext cx="2085301" cy="1224136"/>
          </a:xfrm>
          <a:prstGeom prst="rect">
            <a:avLst/>
          </a:prstGeom>
          <a:noFill/>
        </p:spPr>
      </p:pic>
      <p:pic>
        <p:nvPicPr>
          <p:cNvPr id="1032" name="Picture 8" descr="C:\Users\Mejdi\Desktop\iset-djerb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8405" y="260648"/>
            <a:ext cx="1517371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Présentation</a:t>
            </a:r>
          </a:p>
          <a:p>
            <a:r>
              <a:rPr lang="fr-FR" dirty="0" smtClean="0"/>
              <a:t>Historique</a:t>
            </a:r>
          </a:p>
          <a:p>
            <a:r>
              <a:rPr lang="fr-FR" dirty="0" smtClean="0"/>
              <a:t>Organigramme</a:t>
            </a:r>
          </a:p>
          <a:p>
            <a:r>
              <a:rPr lang="fr-FR" dirty="0" smtClean="0"/>
              <a:t>Services</a:t>
            </a:r>
          </a:p>
          <a:p>
            <a:r>
              <a:rPr lang="fr-FR" dirty="0" smtClean="0"/>
              <a:t>Conclusion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Contexte : Stage d’</a:t>
            </a:r>
            <a:r>
              <a:rPr lang="fr-FR" dirty="0" err="1" smtClean="0"/>
              <a:t>intiation</a:t>
            </a:r>
            <a:endParaRPr lang="fr-FR" dirty="0" smtClean="0"/>
          </a:p>
          <a:p>
            <a:r>
              <a:rPr lang="fr-FR" dirty="0" smtClean="0"/>
              <a:t>Objectif : Se familiariser avec la vie professionnelle</a:t>
            </a:r>
          </a:p>
          <a:p>
            <a:r>
              <a:rPr lang="fr-FR" dirty="0" smtClean="0"/>
              <a:t>Organisme d’accueil : Carrefour Tunisie – Tataouine</a:t>
            </a:r>
          </a:p>
          <a:p>
            <a:r>
              <a:rPr lang="fr-FR" dirty="0" smtClean="0"/>
              <a:t>Période du stage : du 08/01/2018 au 06/02/2018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Raison sociale : Carrefour Tunisie</a:t>
            </a:r>
          </a:p>
          <a:p>
            <a:r>
              <a:rPr lang="fr-FR" dirty="0" smtClean="0"/>
              <a:t>Création : 1983</a:t>
            </a:r>
          </a:p>
          <a:p>
            <a:r>
              <a:rPr lang="fr-FR" dirty="0" smtClean="0"/>
              <a:t>Forme juridique : Société anonyme</a:t>
            </a:r>
          </a:p>
          <a:p>
            <a:r>
              <a:rPr lang="fr-FR" dirty="0" smtClean="0"/>
              <a:t>Chiffre d’affaires : 100.000 DT</a:t>
            </a:r>
          </a:p>
          <a:p>
            <a:r>
              <a:rPr lang="fr-FR" dirty="0" smtClean="0"/>
              <a:t>PDG : M. </a:t>
            </a:r>
            <a:r>
              <a:rPr lang="fr-FR" dirty="0" err="1" smtClean="0"/>
              <a:t>Felten</a:t>
            </a:r>
            <a:r>
              <a:rPr lang="fr-FR" dirty="0" smtClean="0"/>
              <a:t> </a:t>
            </a:r>
            <a:r>
              <a:rPr lang="fr-FR" dirty="0" err="1" smtClean="0"/>
              <a:t>Felteni</a:t>
            </a:r>
            <a:endParaRPr lang="fr-FR" dirty="0" smtClean="0"/>
          </a:p>
          <a:p>
            <a:r>
              <a:rPr lang="fr-FR" dirty="0" smtClean="0"/>
              <a:t>Secteur d’activité : Commerce de détails</a:t>
            </a:r>
          </a:p>
          <a:p>
            <a:r>
              <a:rPr lang="fr-FR" dirty="0" smtClean="0"/>
              <a:t>Effectif : 3890 employés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Historique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97E72F-95B1-41B2-ACA9-18C75236D4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597E72F-95B1-41B2-ACA9-18C75236D4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3E7224-07B2-4DC1-902B-59929AD05A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33E7224-07B2-4DC1-902B-59929AD05A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A095D9-AE7E-4AFA-88D7-90F9EABD6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D5A095D9-AE7E-4AFA-88D7-90F9EABD6D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0AF298-1C51-46B9-8CED-3F6CEEDF6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50AF298-1C51-46B9-8CED-3F6CEEDF6B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E45FF1-588C-4B24-A7DA-99509D226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3AE45FF1-588C-4B24-A7DA-99509D226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B6B382-8346-4465-AC82-DDE9BF044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A0B6B382-8346-4465-AC82-DDE9BF044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CEF603-044C-434A-9F66-72EDA36BB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3ECEF603-044C-434A-9F66-72EDA36BB6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FEE408-1236-443F-B3F4-92ADDAB51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65FEE408-1236-443F-B3F4-92ADDAB518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8304C-CB9D-48C8-B397-D238B6432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31D8304C-CB9D-48C8-B397-D238B6432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8BF255-CD7E-43D0-A3EE-1752831B8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758BF255-CD7E-43D0-A3EE-1752831B8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0B9FCE-7EA8-4631-8D32-80005F1B5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6A0B9FCE-7EA8-4631-8D32-80005F1B50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Organigramme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86E1B5-4DED-4CD9-87B5-03FCDD0EC2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486E1B5-4DED-4CD9-87B5-03FCDD0EC2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04BE09-ED88-498B-9CE9-CC3E811BC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0C04BE09-ED88-498B-9CE9-CC3E811BC4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7D66B8-F403-4EA4-AE67-C6569C06E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DD7D66B8-F403-4EA4-AE67-C6569C06E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44F7C7-BE80-40C2-9CC5-904DDA78E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3444F7C7-BE80-40C2-9CC5-904DDA78EC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9232E8-FD1B-4220-BED7-3F5EC59777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E89232E8-FD1B-4220-BED7-3F5EC59777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A527BA-0AA9-4238-9531-063E751265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1EA527BA-0AA9-4238-9531-063E751265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7EACF4-22C7-49FA-90B0-E72F64A02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D87EACF4-22C7-49FA-90B0-E72F64A029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4E07F0-EA0B-46DA-816B-CAA893231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F54E07F0-EA0B-46DA-816B-CAA893231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ACC644-FF6D-4861-9C80-97BCDD741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53ACC644-FF6D-4861-9C80-97BCDD741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005023-DDED-43C5-B68A-127F443F1D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39005023-DDED-43C5-B68A-127F443F1D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73AB08-4845-4A12-A127-58F3B606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9573AB08-4845-4A12-A127-58F3B606F8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Services</a:t>
            </a:r>
            <a:endParaRPr lang="fr-FR" dirty="0"/>
          </a:p>
        </p:txBody>
      </p:sp>
      <p:sp>
        <p:nvSpPr>
          <p:cNvPr id="6146" name="AutoShape 2" descr="Résultat de recherche d'images pour &quot;financ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47" name="Picture 3" descr="C:\Users\Mejdi\Downloads\téléchargemen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135" y="1556791"/>
            <a:ext cx="3471817" cy="194421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68135" y="3573016"/>
            <a:ext cx="3456384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Finance</a:t>
            </a:r>
            <a:endParaRPr lang="fr-FR" dirty="0"/>
          </a:p>
        </p:txBody>
      </p:sp>
      <p:pic>
        <p:nvPicPr>
          <p:cNvPr id="7" name="Picture 3" descr="C:\Users\Mejdi\Downloads\téléchargemen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6607" y="1556792"/>
            <a:ext cx="3471817" cy="1944217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916607" y="3573017"/>
            <a:ext cx="3456384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Finance</a:t>
            </a:r>
            <a:endParaRPr lang="fr-FR" dirty="0"/>
          </a:p>
        </p:txBody>
      </p:sp>
      <p:pic>
        <p:nvPicPr>
          <p:cNvPr id="9" name="Picture 3" descr="C:\Users\Mejdi\Downloads\téléchargemen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135" y="4149080"/>
            <a:ext cx="3471817" cy="1944217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68135" y="6165305"/>
            <a:ext cx="3456384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Finance</a:t>
            </a:r>
            <a:endParaRPr lang="fr-FR" dirty="0"/>
          </a:p>
        </p:txBody>
      </p:sp>
      <p:pic>
        <p:nvPicPr>
          <p:cNvPr id="11" name="Picture 3" descr="C:\Users\Mejdi\Downloads\téléchargemen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6607" y="4149080"/>
            <a:ext cx="3471817" cy="1944217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916607" y="6165305"/>
            <a:ext cx="3456384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Finance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 Finance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129</Words>
  <Application>Microsoft Office PowerPoint</Application>
  <PresentationFormat>Affichage à l'écran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Stage d’initiation</vt:lpstr>
      <vt:lpstr>Plan</vt:lpstr>
      <vt:lpstr>Introduction</vt:lpstr>
      <vt:lpstr>Présentation</vt:lpstr>
      <vt:lpstr>Historique</vt:lpstr>
      <vt:lpstr>Organigramme</vt:lpstr>
      <vt:lpstr>Services</vt:lpstr>
      <vt:lpstr>Service Finance</vt:lpstr>
      <vt:lpstr>Conclusion</vt:lpstr>
      <vt:lpstr>Merci de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d’initiation</dc:title>
  <dc:creator>Mejdi</dc:creator>
  <cp:lastModifiedBy>Mejdi</cp:lastModifiedBy>
  <cp:revision>4</cp:revision>
  <dcterms:created xsi:type="dcterms:W3CDTF">2018-03-12T09:04:44Z</dcterms:created>
  <dcterms:modified xsi:type="dcterms:W3CDTF">2018-03-12T10:28:41Z</dcterms:modified>
</cp:coreProperties>
</file>