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Répartition des employés</c:v>
                </c:pt>
              </c:strCache>
            </c:strRef>
          </c:tx>
          <c:dLbls>
            <c:showVal val="1"/>
            <c:showCatName val="1"/>
            <c:showLeaderLines val="1"/>
          </c:dLbls>
          <c:cat>
            <c:strRef>
              <c:f>Feuil1!$A$2:$A$6</c:f>
              <c:strCache>
                <c:ptCount val="5"/>
                <c:pt idx="0">
                  <c:v>Directeur</c:v>
                </c:pt>
                <c:pt idx="1">
                  <c:v>Financier</c:v>
                </c:pt>
                <c:pt idx="2">
                  <c:v>Secrétaires</c:v>
                </c:pt>
                <c:pt idx="3">
                  <c:v>Autres</c:v>
                </c:pt>
                <c:pt idx="4">
                  <c:v>Ingénieur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Statistiques des ventes</c:v>
                </c:pt>
              </c:strCache>
            </c:strRef>
          </c:tx>
          <c:dLbls>
            <c:showVal val="1"/>
            <c:showCatName val="1"/>
            <c:showLeaderLines val="1"/>
          </c:dLbls>
          <c:cat>
            <c:strRef>
              <c:f>Feuil1!$A$2:$A$6</c:f>
              <c:strCache>
                <c:ptCount val="5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  <c:pt idx="4">
                  <c:v>P5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1200</c:v>
                </c:pt>
                <c:pt idx="1">
                  <c:v>2700</c:v>
                </c:pt>
                <c:pt idx="2">
                  <c:v>500</c:v>
                </c:pt>
                <c:pt idx="3">
                  <c:v>1345</c:v>
                </c:pt>
                <c:pt idx="4">
                  <c:v>478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3EEBAF-EAAA-4A2F-B5D8-20785445406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943E3E5-034D-4F09-91FA-884FC3B61D3F}">
      <dgm:prSet phldrT="[Texte]"/>
      <dgm:spPr/>
      <dgm:t>
        <a:bodyPr/>
        <a:lstStyle/>
        <a:p>
          <a:r>
            <a:rPr lang="fr-FR" dirty="0" smtClean="0"/>
            <a:t>PDG</a:t>
          </a:r>
          <a:endParaRPr lang="fr-FR" dirty="0"/>
        </a:p>
      </dgm:t>
    </dgm:pt>
    <dgm:pt modelId="{17B3CBB8-2EEF-4F23-ABC9-5F59F8C895D5}" type="parTrans" cxnId="{5180F0AC-F189-4145-92C5-259AA382D5EB}">
      <dgm:prSet/>
      <dgm:spPr/>
      <dgm:t>
        <a:bodyPr/>
        <a:lstStyle/>
        <a:p>
          <a:endParaRPr lang="fr-FR"/>
        </a:p>
      </dgm:t>
    </dgm:pt>
    <dgm:pt modelId="{421CA475-39AB-4D49-B49B-A8CFF06CA498}" type="sibTrans" cxnId="{5180F0AC-F189-4145-92C5-259AA382D5EB}">
      <dgm:prSet/>
      <dgm:spPr/>
      <dgm:t>
        <a:bodyPr/>
        <a:lstStyle/>
        <a:p>
          <a:endParaRPr lang="fr-FR"/>
        </a:p>
      </dgm:t>
    </dgm:pt>
    <dgm:pt modelId="{65DEDBE6-460F-4D28-8F33-E62014E1D586}" type="asst">
      <dgm:prSet phldrT="[Texte]"/>
      <dgm:spPr/>
      <dgm:t>
        <a:bodyPr/>
        <a:lstStyle/>
        <a:p>
          <a:r>
            <a:rPr lang="fr-FR" dirty="0" smtClean="0"/>
            <a:t>Directeur</a:t>
          </a:r>
          <a:endParaRPr lang="fr-FR" dirty="0"/>
        </a:p>
      </dgm:t>
    </dgm:pt>
    <dgm:pt modelId="{5393C892-CE26-42D8-8AAE-258BC280F8A3}" type="parTrans" cxnId="{462B1307-2C88-418B-A881-6069DF220CA3}">
      <dgm:prSet/>
      <dgm:spPr/>
      <dgm:t>
        <a:bodyPr/>
        <a:lstStyle/>
        <a:p>
          <a:endParaRPr lang="fr-FR"/>
        </a:p>
      </dgm:t>
    </dgm:pt>
    <dgm:pt modelId="{620904C9-796A-42A2-9FA7-D3088630BC2C}" type="sibTrans" cxnId="{462B1307-2C88-418B-A881-6069DF220CA3}">
      <dgm:prSet/>
      <dgm:spPr/>
      <dgm:t>
        <a:bodyPr/>
        <a:lstStyle/>
        <a:p>
          <a:endParaRPr lang="fr-FR"/>
        </a:p>
      </dgm:t>
    </dgm:pt>
    <dgm:pt modelId="{DF578B0B-DDE2-483E-94E6-712A236A538C}">
      <dgm:prSet phldrT="[Texte]"/>
      <dgm:spPr/>
      <dgm:t>
        <a:bodyPr/>
        <a:lstStyle/>
        <a:p>
          <a:r>
            <a:rPr lang="fr-FR" dirty="0" err="1" smtClean="0"/>
            <a:t>Comptabilté</a:t>
          </a:r>
          <a:endParaRPr lang="fr-FR" dirty="0"/>
        </a:p>
      </dgm:t>
    </dgm:pt>
    <dgm:pt modelId="{24FE3C8D-6296-449E-9B5F-2730CB26CC95}" type="parTrans" cxnId="{5945A58A-AD03-4710-BAC1-7D8F14FE9FF3}">
      <dgm:prSet/>
      <dgm:spPr/>
      <dgm:t>
        <a:bodyPr/>
        <a:lstStyle/>
        <a:p>
          <a:endParaRPr lang="fr-FR"/>
        </a:p>
      </dgm:t>
    </dgm:pt>
    <dgm:pt modelId="{583496C5-8CCC-4F97-B493-AEE9736AB505}" type="sibTrans" cxnId="{5945A58A-AD03-4710-BAC1-7D8F14FE9FF3}">
      <dgm:prSet/>
      <dgm:spPr/>
      <dgm:t>
        <a:bodyPr/>
        <a:lstStyle/>
        <a:p>
          <a:endParaRPr lang="fr-FR"/>
        </a:p>
      </dgm:t>
    </dgm:pt>
    <dgm:pt modelId="{E56E8913-CAF3-456A-8792-F63EA920C563}">
      <dgm:prSet phldrT="[Texte]" phldr="1"/>
      <dgm:spPr/>
      <dgm:t>
        <a:bodyPr/>
        <a:lstStyle/>
        <a:p>
          <a:endParaRPr lang="fr-FR" dirty="0"/>
        </a:p>
      </dgm:t>
    </dgm:pt>
    <dgm:pt modelId="{14D0F875-CD64-42A5-90A6-97DB85C82C3C}" type="parTrans" cxnId="{94A1F41F-C76C-439D-8314-49704606A538}">
      <dgm:prSet/>
      <dgm:spPr/>
      <dgm:t>
        <a:bodyPr/>
        <a:lstStyle/>
        <a:p>
          <a:endParaRPr lang="fr-FR"/>
        </a:p>
      </dgm:t>
    </dgm:pt>
    <dgm:pt modelId="{7557C615-596E-4122-866C-3134E6CF2B44}" type="sibTrans" cxnId="{94A1F41F-C76C-439D-8314-49704606A538}">
      <dgm:prSet/>
      <dgm:spPr/>
      <dgm:t>
        <a:bodyPr/>
        <a:lstStyle/>
        <a:p>
          <a:endParaRPr lang="fr-FR"/>
        </a:p>
      </dgm:t>
    </dgm:pt>
    <dgm:pt modelId="{E23DF9F6-14AA-4E8D-A6EC-4727949553A6}">
      <dgm:prSet phldrT="[Texte]" phldr="1"/>
      <dgm:spPr/>
      <dgm:t>
        <a:bodyPr/>
        <a:lstStyle/>
        <a:p>
          <a:endParaRPr lang="fr-FR"/>
        </a:p>
      </dgm:t>
    </dgm:pt>
    <dgm:pt modelId="{B21A40A5-6E53-420C-AF7C-9CB4B2F61108}" type="parTrans" cxnId="{9CECD59E-6D42-430A-8CFC-14C695CC3A99}">
      <dgm:prSet/>
      <dgm:spPr/>
      <dgm:t>
        <a:bodyPr/>
        <a:lstStyle/>
        <a:p>
          <a:endParaRPr lang="fr-FR"/>
        </a:p>
      </dgm:t>
    </dgm:pt>
    <dgm:pt modelId="{138792C0-AD7E-4A33-8093-4C6D200C023C}" type="sibTrans" cxnId="{9CECD59E-6D42-430A-8CFC-14C695CC3A99}">
      <dgm:prSet/>
      <dgm:spPr/>
      <dgm:t>
        <a:bodyPr/>
        <a:lstStyle/>
        <a:p>
          <a:endParaRPr lang="fr-FR"/>
        </a:p>
      </dgm:t>
    </dgm:pt>
    <dgm:pt modelId="{FD6E0F40-E287-45E0-B3F0-51056FAC6107}">
      <dgm:prSet phldrT="[Texte]"/>
      <dgm:spPr>
        <a:solidFill>
          <a:srgbClr val="002060"/>
        </a:solidFill>
      </dgm:spPr>
      <dgm:t>
        <a:bodyPr/>
        <a:lstStyle/>
        <a:p>
          <a:r>
            <a:rPr lang="fr-FR" dirty="0" smtClean="0"/>
            <a:t>Finance</a:t>
          </a:r>
          <a:endParaRPr lang="fr-FR" dirty="0"/>
        </a:p>
      </dgm:t>
    </dgm:pt>
    <dgm:pt modelId="{067C075B-6B0A-4DA9-B992-1702D7845483}" type="parTrans" cxnId="{A5FD8226-78AF-480C-80A4-F6E86462091E}">
      <dgm:prSet/>
      <dgm:spPr/>
      <dgm:t>
        <a:bodyPr/>
        <a:lstStyle/>
        <a:p>
          <a:endParaRPr lang="fr-FR"/>
        </a:p>
      </dgm:t>
    </dgm:pt>
    <dgm:pt modelId="{873595D6-3E59-4915-BB0E-6DC0ABE7F9B7}" type="sibTrans" cxnId="{A5FD8226-78AF-480C-80A4-F6E86462091E}">
      <dgm:prSet/>
      <dgm:spPr/>
      <dgm:t>
        <a:bodyPr/>
        <a:lstStyle/>
        <a:p>
          <a:endParaRPr lang="fr-FR"/>
        </a:p>
      </dgm:t>
    </dgm:pt>
    <dgm:pt modelId="{7C681211-9145-4C6B-8243-36299CEF4243}" type="pres">
      <dgm:prSet presAssocID="{BA3EEBAF-EAAA-4A2F-B5D8-2078544540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667F311-7DC2-4DB5-B609-30CC2A9E6F37}" type="pres">
      <dgm:prSet presAssocID="{3943E3E5-034D-4F09-91FA-884FC3B61D3F}" presName="hierRoot1" presStyleCnt="0">
        <dgm:presLayoutVars>
          <dgm:hierBranch val="init"/>
        </dgm:presLayoutVars>
      </dgm:prSet>
      <dgm:spPr/>
    </dgm:pt>
    <dgm:pt modelId="{2AF8DD60-8108-4312-9777-B78CD9203BA5}" type="pres">
      <dgm:prSet presAssocID="{3943E3E5-034D-4F09-91FA-884FC3B61D3F}" presName="rootComposite1" presStyleCnt="0"/>
      <dgm:spPr/>
    </dgm:pt>
    <dgm:pt modelId="{02A770A9-7AA9-4C04-A9BB-7182DCFA6DA4}" type="pres">
      <dgm:prSet presAssocID="{3943E3E5-034D-4F09-91FA-884FC3B61D3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A73D38C-EB26-4EF4-A727-5E806B435A1B}" type="pres">
      <dgm:prSet presAssocID="{3943E3E5-034D-4F09-91FA-884FC3B61D3F}" presName="rootConnector1" presStyleLbl="node1" presStyleIdx="0" presStyleCnt="0"/>
      <dgm:spPr/>
      <dgm:t>
        <a:bodyPr/>
        <a:lstStyle/>
        <a:p>
          <a:endParaRPr lang="fr-FR"/>
        </a:p>
      </dgm:t>
    </dgm:pt>
    <dgm:pt modelId="{1342DB4F-CC23-4655-B2FD-6E399D2398D9}" type="pres">
      <dgm:prSet presAssocID="{3943E3E5-034D-4F09-91FA-884FC3B61D3F}" presName="hierChild2" presStyleCnt="0"/>
      <dgm:spPr/>
    </dgm:pt>
    <dgm:pt modelId="{97AA20C2-3F2E-4EE2-BF6C-C92B714567E3}" type="pres">
      <dgm:prSet presAssocID="{24FE3C8D-6296-449E-9B5F-2730CB26CC95}" presName="Name37" presStyleLbl="parChTrans1D2" presStyleIdx="0" presStyleCnt="5"/>
      <dgm:spPr/>
      <dgm:t>
        <a:bodyPr/>
        <a:lstStyle/>
        <a:p>
          <a:endParaRPr lang="fr-FR"/>
        </a:p>
      </dgm:t>
    </dgm:pt>
    <dgm:pt modelId="{C856811E-BA9F-4F5D-8FC8-35F7E80D0AC8}" type="pres">
      <dgm:prSet presAssocID="{DF578B0B-DDE2-483E-94E6-712A236A538C}" presName="hierRoot2" presStyleCnt="0">
        <dgm:presLayoutVars>
          <dgm:hierBranch val="init"/>
        </dgm:presLayoutVars>
      </dgm:prSet>
      <dgm:spPr/>
    </dgm:pt>
    <dgm:pt modelId="{ECB90D6E-4023-49F3-ABC2-97223B8E0A2F}" type="pres">
      <dgm:prSet presAssocID="{DF578B0B-DDE2-483E-94E6-712A236A538C}" presName="rootComposite" presStyleCnt="0"/>
      <dgm:spPr/>
    </dgm:pt>
    <dgm:pt modelId="{587964CF-C16F-4BB1-BB24-9622596DC7B2}" type="pres">
      <dgm:prSet presAssocID="{DF578B0B-DDE2-483E-94E6-712A236A538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62A063E-A535-422A-AC82-B1589558AD55}" type="pres">
      <dgm:prSet presAssocID="{DF578B0B-DDE2-483E-94E6-712A236A538C}" presName="rootConnector" presStyleLbl="node2" presStyleIdx="0" presStyleCnt="4"/>
      <dgm:spPr/>
      <dgm:t>
        <a:bodyPr/>
        <a:lstStyle/>
        <a:p>
          <a:endParaRPr lang="fr-FR"/>
        </a:p>
      </dgm:t>
    </dgm:pt>
    <dgm:pt modelId="{8D075016-7E2F-4963-9A1C-1496F08D63D1}" type="pres">
      <dgm:prSet presAssocID="{DF578B0B-DDE2-483E-94E6-712A236A538C}" presName="hierChild4" presStyleCnt="0"/>
      <dgm:spPr/>
    </dgm:pt>
    <dgm:pt modelId="{5DF35601-638A-4CA0-8186-9162B4F70556}" type="pres">
      <dgm:prSet presAssocID="{DF578B0B-DDE2-483E-94E6-712A236A538C}" presName="hierChild5" presStyleCnt="0"/>
      <dgm:spPr/>
    </dgm:pt>
    <dgm:pt modelId="{3AE4BB08-139A-4B3F-8F77-16B030CF7401}" type="pres">
      <dgm:prSet presAssocID="{067C075B-6B0A-4DA9-B992-1702D7845483}" presName="Name37" presStyleLbl="parChTrans1D2" presStyleIdx="1" presStyleCnt="5"/>
      <dgm:spPr/>
      <dgm:t>
        <a:bodyPr/>
        <a:lstStyle/>
        <a:p>
          <a:endParaRPr lang="fr-FR"/>
        </a:p>
      </dgm:t>
    </dgm:pt>
    <dgm:pt modelId="{F6922C0E-D64C-4F51-978D-16697DF376A1}" type="pres">
      <dgm:prSet presAssocID="{FD6E0F40-E287-45E0-B3F0-51056FAC6107}" presName="hierRoot2" presStyleCnt="0">
        <dgm:presLayoutVars>
          <dgm:hierBranch val="init"/>
        </dgm:presLayoutVars>
      </dgm:prSet>
      <dgm:spPr/>
    </dgm:pt>
    <dgm:pt modelId="{0BAF1451-FFC9-4110-8413-ED66D72F7A64}" type="pres">
      <dgm:prSet presAssocID="{FD6E0F40-E287-45E0-B3F0-51056FAC6107}" presName="rootComposite" presStyleCnt="0"/>
      <dgm:spPr/>
    </dgm:pt>
    <dgm:pt modelId="{2580BA4A-CC83-4B6E-A878-34E88083F001}" type="pres">
      <dgm:prSet presAssocID="{FD6E0F40-E287-45E0-B3F0-51056FAC610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84B6E1F-E710-440C-815F-AC3790605663}" type="pres">
      <dgm:prSet presAssocID="{FD6E0F40-E287-45E0-B3F0-51056FAC6107}" presName="rootConnector" presStyleLbl="node2" presStyleIdx="1" presStyleCnt="4"/>
      <dgm:spPr/>
      <dgm:t>
        <a:bodyPr/>
        <a:lstStyle/>
        <a:p>
          <a:endParaRPr lang="fr-FR"/>
        </a:p>
      </dgm:t>
    </dgm:pt>
    <dgm:pt modelId="{2D0A6806-F587-40F5-9427-AE7A218961F0}" type="pres">
      <dgm:prSet presAssocID="{FD6E0F40-E287-45E0-B3F0-51056FAC6107}" presName="hierChild4" presStyleCnt="0"/>
      <dgm:spPr/>
    </dgm:pt>
    <dgm:pt modelId="{C3544FE6-0088-451D-92DD-639C1F3A9A1B}" type="pres">
      <dgm:prSet presAssocID="{FD6E0F40-E287-45E0-B3F0-51056FAC6107}" presName="hierChild5" presStyleCnt="0"/>
      <dgm:spPr/>
    </dgm:pt>
    <dgm:pt modelId="{8FD1A0EC-3090-4652-AC2D-BD9CFA9E5FED}" type="pres">
      <dgm:prSet presAssocID="{14D0F875-CD64-42A5-90A6-97DB85C82C3C}" presName="Name37" presStyleLbl="parChTrans1D2" presStyleIdx="2" presStyleCnt="5"/>
      <dgm:spPr/>
      <dgm:t>
        <a:bodyPr/>
        <a:lstStyle/>
        <a:p>
          <a:endParaRPr lang="fr-FR"/>
        </a:p>
      </dgm:t>
    </dgm:pt>
    <dgm:pt modelId="{E7CE7E63-ECFB-4ED0-8D0F-FC318D447027}" type="pres">
      <dgm:prSet presAssocID="{E56E8913-CAF3-456A-8792-F63EA920C563}" presName="hierRoot2" presStyleCnt="0">
        <dgm:presLayoutVars>
          <dgm:hierBranch val="init"/>
        </dgm:presLayoutVars>
      </dgm:prSet>
      <dgm:spPr/>
    </dgm:pt>
    <dgm:pt modelId="{9F29C7A1-FA7C-48CA-8AF4-50273D67DF6C}" type="pres">
      <dgm:prSet presAssocID="{E56E8913-CAF3-456A-8792-F63EA920C563}" presName="rootComposite" presStyleCnt="0"/>
      <dgm:spPr/>
    </dgm:pt>
    <dgm:pt modelId="{40C0B044-3023-444B-9BDF-B514C0DC1CCE}" type="pres">
      <dgm:prSet presAssocID="{E56E8913-CAF3-456A-8792-F63EA920C563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BF9AE7B-19F7-4C2A-A81B-786738635C9D}" type="pres">
      <dgm:prSet presAssocID="{E56E8913-CAF3-456A-8792-F63EA920C563}" presName="rootConnector" presStyleLbl="node2" presStyleIdx="2" presStyleCnt="4"/>
      <dgm:spPr/>
      <dgm:t>
        <a:bodyPr/>
        <a:lstStyle/>
        <a:p>
          <a:endParaRPr lang="fr-FR"/>
        </a:p>
      </dgm:t>
    </dgm:pt>
    <dgm:pt modelId="{44472DD8-3947-4734-B1C5-8AF0292D7D2C}" type="pres">
      <dgm:prSet presAssocID="{E56E8913-CAF3-456A-8792-F63EA920C563}" presName="hierChild4" presStyleCnt="0"/>
      <dgm:spPr/>
    </dgm:pt>
    <dgm:pt modelId="{1E7B9CB9-03A6-45E3-A749-908ED532F1E2}" type="pres">
      <dgm:prSet presAssocID="{E56E8913-CAF3-456A-8792-F63EA920C563}" presName="hierChild5" presStyleCnt="0"/>
      <dgm:spPr/>
    </dgm:pt>
    <dgm:pt modelId="{A825A0CB-4E98-4901-855F-4AA06025CB97}" type="pres">
      <dgm:prSet presAssocID="{B21A40A5-6E53-420C-AF7C-9CB4B2F61108}" presName="Name37" presStyleLbl="parChTrans1D2" presStyleIdx="3" presStyleCnt="5"/>
      <dgm:spPr/>
      <dgm:t>
        <a:bodyPr/>
        <a:lstStyle/>
        <a:p>
          <a:endParaRPr lang="fr-FR"/>
        </a:p>
      </dgm:t>
    </dgm:pt>
    <dgm:pt modelId="{B89B6DAA-4E81-4986-A5F1-707F8ABBB453}" type="pres">
      <dgm:prSet presAssocID="{E23DF9F6-14AA-4E8D-A6EC-4727949553A6}" presName="hierRoot2" presStyleCnt="0">
        <dgm:presLayoutVars>
          <dgm:hierBranch val="init"/>
        </dgm:presLayoutVars>
      </dgm:prSet>
      <dgm:spPr/>
    </dgm:pt>
    <dgm:pt modelId="{697763FA-82B4-4901-B099-B6468472310B}" type="pres">
      <dgm:prSet presAssocID="{E23DF9F6-14AA-4E8D-A6EC-4727949553A6}" presName="rootComposite" presStyleCnt="0"/>
      <dgm:spPr/>
    </dgm:pt>
    <dgm:pt modelId="{6517AD82-6120-47AA-9B5A-EFC9AA446BA1}" type="pres">
      <dgm:prSet presAssocID="{E23DF9F6-14AA-4E8D-A6EC-4727949553A6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CBF9234-70AD-48CB-B5E0-6FCED3DBE9E4}" type="pres">
      <dgm:prSet presAssocID="{E23DF9F6-14AA-4E8D-A6EC-4727949553A6}" presName="rootConnector" presStyleLbl="node2" presStyleIdx="3" presStyleCnt="4"/>
      <dgm:spPr/>
      <dgm:t>
        <a:bodyPr/>
        <a:lstStyle/>
        <a:p>
          <a:endParaRPr lang="fr-FR"/>
        </a:p>
      </dgm:t>
    </dgm:pt>
    <dgm:pt modelId="{E5A29678-D15C-461E-9482-F0A9526192BE}" type="pres">
      <dgm:prSet presAssocID="{E23DF9F6-14AA-4E8D-A6EC-4727949553A6}" presName="hierChild4" presStyleCnt="0"/>
      <dgm:spPr/>
    </dgm:pt>
    <dgm:pt modelId="{1363C63A-2DC4-4CF7-9C8E-F6A50DB1FD63}" type="pres">
      <dgm:prSet presAssocID="{E23DF9F6-14AA-4E8D-A6EC-4727949553A6}" presName="hierChild5" presStyleCnt="0"/>
      <dgm:spPr/>
    </dgm:pt>
    <dgm:pt modelId="{F8F6F0FA-A1D0-41CD-B20C-3C1FB912FD22}" type="pres">
      <dgm:prSet presAssocID="{3943E3E5-034D-4F09-91FA-884FC3B61D3F}" presName="hierChild3" presStyleCnt="0"/>
      <dgm:spPr/>
    </dgm:pt>
    <dgm:pt modelId="{E1D19420-D71A-43BC-BB73-2EC35EBFD045}" type="pres">
      <dgm:prSet presAssocID="{5393C892-CE26-42D8-8AAE-258BC280F8A3}" presName="Name111" presStyleLbl="parChTrans1D2" presStyleIdx="4" presStyleCnt="5"/>
      <dgm:spPr/>
      <dgm:t>
        <a:bodyPr/>
        <a:lstStyle/>
        <a:p>
          <a:endParaRPr lang="fr-FR"/>
        </a:p>
      </dgm:t>
    </dgm:pt>
    <dgm:pt modelId="{EC0AEE15-6CBF-44F0-9E0B-0A1DA07C54F6}" type="pres">
      <dgm:prSet presAssocID="{65DEDBE6-460F-4D28-8F33-E62014E1D586}" presName="hierRoot3" presStyleCnt="0">
        <dgm:presLayoutVars>
          <dgm:hierBranch val="init"/>
        </dgm:presLayoutVars>
      </dgm:prSet>
      <dgm:spPr/>
    </dgm:pt>
    <dgm:pt modelId="{028F9832-FC41-4C2B-963D-76B37D8D57EA}" type="pres">
      <dgm:prSet presAssocID="{65DEDBE6-460F-4D28-8F33-E62014E1D586}" presName="rootComposite3" presStyleCnt="0"/>
      <dgm:spPr/>
    </dgm:pt>
    <dgm:pt modelId="{E666F73D-62E1-4AAD-BBCA-6CB7C385CEF4}" type="pres">
      <dgm:prSet presAssocID="{65DEDBE6-460F-4D28-8F33-E62014E1D586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DECEF63-8E97-4B6B-ACEE-1DD76D3B2E8C}" type="pres">
      <dgm:prSet presAssocID="{65DEDBE6-460F-4D28-8F33-E62014E1D586}" presName="rootConnector3" presStyleLbl="asst1" presStyleIdx="0" presStyleCnt="1"/>
      <dgm:spPr/>
      <dgm:t>
        <a:bodyPr/>
        <a:lstStyle/>
        <a:p>
          <a:endParaRPr lang="fr-FR"/>
        </a:p>
      </dgm:t>
    </dgm:pt>
    <dgm:pt modelId="{DD9601F5-DE99-4547-9D73-3689A7125DEA}" type="pres">
      <dgm:prSet presAssocID="{65DEDBE6-460F-4D28-8F33-E62014E1D586}" presName="hierChild6" presStyleCnt="0"/>
      <dgm:spPr/>
    </dgm:pt>
    <dgm:pt modelId="{58590807-AB02-4D0C-95B6-D35AED0BE180}" type="pres">
      <dgm:prSet presAssocID="{65DEDBE6-460F-4D28-8F33-E62014E1D586}" presName="hierChild7" presStyleCnt="0"/>
      <dgm:spPr/>
    </dgm:pt>
  </dgm:ptLst>
  <dgm:cxnLst>
    <dgm:cxn modelId="{9CECD59E-6D42-430A-8CFC-14C695CC3A99}" srcId="{3943E3E5-034D-4F09-91FA-884FC3B61D3F}" destId="{E23DF9F6-14AA-4E8D-A6EC-4727949553A6}" srcOrd="4" destOrd="0" parTransId="{B21A40A5-6E53-420C-AF7C-9CB4B2F61108}" sibTransId="{138792C0-AD7E-4A33-8093-4C6D200C023C}"/>
    <dgm:cxn modelId="{F155BC0A-24DD-4ADF-A097-99393A652538}" type="presOf" srcId="{067C075B-6B0A-4DA9-B992-1702D7845483}" destId="{3AE4BB08-139A-4B3F-8F77-16B030CF7401}" srcOrd="0" destOrd="0" presId="urn:microsoft.com/office/officeart/2005/8/layout/orgChart1"/>
    <dgm:cxn modelId="{BE38F63D-CE4D-413D-B75E-DADAE28D727A}" type="presOf" srcId="{5393C892-CE26-42D8-8AAE-258BC280F8A3}" destId="{E1D19420-D71A-43BC-BB73-2EC35EBFD045}" srcOrd="0" destOrd="0" presId="urn:microsoft.com/office/officeart/2005/8/layout/orgChart1"/>
    <dgm:cxn modelId="{A89ECC95-B77C-432E-900C-919875B21A59}" type="presOf" srcId="{B21A40A5-6E53-420C-AF7C-9CB4B2F61108}" destId="{A825A0CB-4E98-4901-855F-4AA06025CB97}" srcOrd="0" destOrd="0" presId="urn:microsoft.com/office/officeart/2005/8/layout/orgChart1"/>
    <dgm:cxn modelId="{445A727B-3FB7-4CFB-9855-19B0EB8D0968}" type="presOf" srcId="{65DEDBE6-460F-4D28-8F33-E62014E1D586}" destId="{E666F73D-62E1-4AAD-BBCA-6CB7C385CEF4}" srcOrd="0" destOrd="0" presId="urn:microsoft.com/office/officeart/2005/8/layout/orgChart1"/>
    <dgm:cxn modelId="{1D17AE71-0B4C-4730-9031-B80F82B84A73}" type="presOf" srcId="{FD6E0F40-E287-45E0-B3F0-51056FAC6107}" destId="{C84B6E1F-E710-440C-815F-AC3790605663}" srcOrd="1" destOrd="0" presId="urn:microsoft.com/office/officeart/2005/8/layout/orgChart1"/>
    <dgm:cxn modelId="{CBF9917A-D28F-4610-AF52-250BCADAC0F5}" type="presOf" srcId="{24FE3C8D-6296-449E-9B5F-2730CB26CC95}" destId="{97AA20C2-3F2E-4EE2-BF6C-C92B714567E3}" srcOrd="0" destOrd="0" presId="urn:microsoft.com/office/officeart/2005/8/layout/orgChart1"/>
    <dgm:cxn modelId="{0BBA1D1B-B660-48DD-A9E4-2501147236A7}" type="presOf" srcId="{E23DF9F6-14AA-4E8D-A6EC-4727949553A6}" destId="{6517AD82-6120-47AA-9B5A-EFC9AA446BA1}" srcOrd="0" destOrd="0" presId="urn:microsoft.com/office/officeart/2005/8/layout/orgChart1"/>
    <dgm:cxn modelId="{6D7A068B-50FB-49E3-AD8F-32F8C07E32A7}" type="presOf" srcId="{14D0F875-CD64-42A5-90A6-97DB85C82C3C}" destId="{8FD1A0EC-3090-4652-AC2D-BD9CFA9E5FED}" srcOrd="0" destOrd="0" presId="urn:microsoft.com/office/officeart/2005/8/layout/orgChart1"/>
    <dgm:cxn modelId="{E9D1D971-1217-404C-B60A-ED89FDC279D3}" type="presOf" srcId="{E23DF9F6-14AA-4E8D-A6EC-4727949553A6}" destId="{5CBF9234-70AD-48CB-B5E0-6FCED3DBE9E4}" srcOrd="1" destOrd="0" presId="urn:microsoft.com/office/officeart/2005/8/layout/orgChart1"/>
    <dgm:cxn modelId="{AF922DC0-3E28-46C1-8F2C-907DBBBBC2F1}" type="presOf" srcId="{3943E3E5-034D-4F09-91FA-884FC3B61D3F}" destId="{02A770A9-7AA9-4C04-A9BB-7182DCFA6DA4}" srcOrd="0" destOrd="0" presId="urn:microsoft.com/office/officeart/2005/8/layout/orgChart1"/>
    <dgm:cxn modelId="{5180F0AC-F189-4145-92C5-259AA382D5EB}" srcId="{BA3EEBAF-EAAA-4A2F-B5D8-207854454061}" destId="{3943E3E5-034D-4F09-91FA-884FC3B61D3F}" srcOrd="0" destOrd="0" parTransId="{17B3CBB8-2EEF-4F23-ABC9-5F59F8C895D5}" sibTransId="{421CA475-39AB-4D49-B49B-A8CFF06CA498}"/>
    <dgm:cxn modelId="{94A1F41F-C76C-439D-8314-49704606A538}" srcId="{3943E3E5-034D-4F09-91FA-884FC3B61D3F}" destId="{E56E8913-CAF3-456A-8792-F63EA920C563}" srcOrd="3" destOrd="0" parTransId="{14D0F875-CD64-42A5-90A6-97DB85C82C3C}" sibTransId="{7557C615-596E-4122-866C-3134E6CF2B44}"/>
    <dgm:cxn modelId="{204A5095-76DF-42AB-99D9-A4D80E0EBD1B}" type="presOf" srcId="{BA3EEBAF-EAAA-4A2F-B5D8-207854454061}" destId="{7C681211-9145-4C6B-8243-36299CEF4243}" srcOrd="0" destOrd="0" presId="urn:microsoft.com/office/officeart/2005/8/layout/orgChart1"/>
    <dgm:cxn modelId="{A5FD8226-78AF-480C-80A4-F6E86462091E}" srcId="{3943E3E5-034D-4F09-91FA-884FC3B61D3F}" destId="{FD6E0F40-E287-45E0-B3F0-51056FAC6107}" srcOrd="2" destOrd="0" parTransId="{067C075B-6B0A-4DA9-B992-1702D7845483}" sibTransId="{873595D6-3E59-4915-BB0E-6DC0ABE7F9B7}"/>
    <dgm:cxn modelId="{462B1307-2C88-418B-A881-6069DF220CA3}" srcId="{3943E3E5-034D-4F09-91FA-884FC3B61D3F}" destId="{65DEDBE6-460F-4D28-8F33-E62014E1D586}" srcOrd="0" destOrd="0" parTransId="{5393C892-CE26-42D8-8AAE-258BC280F8A3}" sibTransId="{620904C9-796A-42A2-9FA7-D3088630BC2C}"/>
    <dgm:cxn modelId="{353CF23E-19EE-4BEC-B146-FB9415CE9FC6}" type="presOf" srcId="{DF578B0B-DDE2-483E-94E6-712A236A538C}" destId="{662A063E-A535-422A-AC82-B1589558AD55}" srcOrd="1" destOrd="0" presId="urn:microsoft.com/office/officeart/2005/8/layout/orgChart1"/>
    <dgm:cxn modelId="{3CE18113-6FEB-4C31-BB76-58B70B743CDE}" type="presOf" srcId="{FD6E0F40-E287-45E0-B3F0-51056FAC6107}" destId="{2580BA4A-CC83-4B6E-A878-34E88083F001}" srcOrd="0" destOrd="0" presId="urn:microsoft.com/office/officeart/2005/8/layout/orgChart1"/>
    <dgm:cxn modelId="{E25F6DCA-FD3B-4D0C-BB66-4198D4FB4745}" type="presOf" srcId="{E56E8913-CAF3-456A-8792-F63EA920C563}" destId="{40C0B044-3023-444B-9BDF-B514C0DC1CCE}" srcOrd="0" destOrd="0" presId="urn:microsoft.com/office/officeart/2005/8/layout/orgChart1"/>
    <dgm:cxn modelId="{2DF691DF-DDA2-49B8-9BDC-27F627516BF9}" type="presOf" srcId="{65DEDBE6-460F-4D28-8F33-E62014E1D586}" destId="{BDECEF63-8E97-4B6B-ACEE-1DD76D3B2E8C}" srcOrd="1" destOrd="0" presId="urn:microsoft.com/office/officeart/2005/8/layout/orgChart1"/>
    <dgm:cxn modelId="{0A5836CB-B607-46CA-8398-868F82D66525}" type="presOf" srcId="{DF578B0B-DDE2-483E-94E6-712A236A538C}" destId="{587964CF-C16F-4BB1-BB24-9622596DC7B2}" srcOrd="0" destOrd="0" presId="urn:microsoft.com/office/officeart/2005/8/layout/orgChart1"/>
    <dgm:cxn modelId="{65E106AE-A6FA-4A01-A12B-F9E99CDB58DA}" type="presOf" srcId="{E56E8913-CAF3-456A-8792-F63EA920C563}" destId="{2BF9AE7B-19F7-4C2A-A81B-786738635C9D}" srcOrd="1" destOrd="0" presId="urn:microsoft.com/office/officeart/2005/8/layout/orgChart1"/>
    <dgm:cxn modelId="{CCB1531A-6A54-40D4-A8EB-34B14D9406EB}" type="presOf" srcId="{3943E3E5-034D-4F09-91FA-884FC3B61D3F}" destId="{0A73D38C-EB26-4EF4-A727-5E806B435A1B}" srcOrd="1" destOrd="0" presId="urn:microsoft.com/office/officeart/2005/8/layout/orgChart1"/>
    <dgm:cxn modelId="{5945A58A-AD03-4710-BAC1-7D8F14FE9FF3}" srcId="{3943E3E5-034D-4F09-91FA-884FC3B61D3F}" destId="{DF578B0B-DDE2-483E-94E6-712A236A538C}" srcOrd="1" destOrd="0" parTransId="{24FE3C8D-6296-449E-9B5F-2730CB26CC95}" sibTransId="{583496C5-8CCC-4F97-B493-AEE9736AB505}"/>
    <dgm:cxn modelId="{C9526AB9-614C-402B-921A-B756CAC74173}" type="presParOf" srcId="{7C681211-9145-4C6B-8243-36299CEF4243}" destId="{8667F311-7DC2-4DB5-B609-30CC2A9E6F37}" srcOrd="0" destOrd="0" presId="urn:microsoft.com/office/officeart/2005/8/layout/orgChart1"/>
    <dgm:cxn modelId="{74733436-BDBE-4CAC-BB1E-FB8C7B72BEA1}" type="presParOf" srcId="{8667F311-7DC2-4DB5-B609-30CC2A9E6F37}" destId="{2AF8DD60-8108-4312-9777-B78CD9203BA5}" srcOrd="0" destOrd="0" presId="urn:microsoft.com/office/officeart/2005/8/layout/orgChart1"/>
    <dgm:cxn modelId="{04F3C5E9-6633-4373-8FD2-3BA1F2FB846D}" type="presParOf" srcId="{2AF8DD60-8108-4312-9777-B78CD9203BA5}" destId="{02A770A9-7AA9-4C04-A9BB-7182DCFA6DA4}" srcOrd="0" destOrd="0" presId="urn:microsoft.com/office/officeart/2005/8/layout/orgChart1"/>
    <dgm:cxn modelId="{795840BA-14AD-46CD-95F8-9F59C470B9E4}" type="presParOf" srcId="{2AF8DD60-8108-4312-9777-B78CD9203BA5}" destId="{0A73D38C-EB26-4EF4-A727-5E806B435A1B}" srcOrd="1" destOrd="0" presId="urn:microsoft.com/office/officeart/2005/8/layout/orgChart1"/>
    <dgm:cxn modelId="{0017A379-D0DB-41B6-924C-EA5666E6D36F}" type="presParOf" srcId="{8667F311-7DC2-4DB5-B609-30CC2A9E6F37}" destId="{1342DB4F-CC23-4655-B2FD-6E399D2398D9}" srcOrd="1" destOrd="0" presId="urn:microsoft.com/office/officeart/2005/8/layout/orgChart1"/>
    <dgm:cxn modelId="{C87FC738-5E1F-4BF9-A023-73F3F3EAE810}" type="presParOf" srcId="{1342DB4F-CC23-4655-B2FD-6E399D2398D9}" destId="{97AA20C2-3F2E-4EE2-BF6C-C92B714567E3}" srcOrd="0" destOrd="0" presId="urn:microsoft.com/office/officeart/2005/8/layout/orgChart1"/>
    <dgm:cxn modelId="{263D4C1F-58A4-465B-9C83-1DBB78DFA381}" type="presParOf" srcId="{1342DB4F-CC23-4655-B2FD-6E399D2398D9}" destId="{C856811E-BA9F-4F5D-8FC8-35F7E80D0AC8}" srcOrd="1" destOrd="0" presId="urn:microsoft.com/office/officeart/2005/8/layout/orgChart1"/>
    <dgm:cxn modelId="{A79B0A36-DA42-49CE-9910-95E96E6669C9}" type="presParOf" srcId="{C856811E-BA9F-4F5D-8FC8-35F7E80D0AC8}" destId="{ECB90D6E-4023-49F3-ABC2-97223B8E0A2F}" srcOrd="0" destOrd="0" presId="urn:microsoft.com/office/officeart/2005/8/layout/orgChart1"/>
    <dgm:cxn modelId="{B38A8326-944F-408C-A14C-9BD51DEE39AD}" type="presParOf" srcId="{ECB90D6E-4023-49F3-ABC2-97223B8E0A2F}" destId="{587964CF-C16F-4BB1-BB24-9622596DC7B2}" srcOrd="0" destOrd="0" presId="urn:microsoft.com/office/officeart/2005/8/layout/orgChart1"/>
    <dgm:cxn modelId="{22FC69B0-C60D-4542-8099-0B3D36E8B1D7}" type="presParOf" srcId="{ECB90D6E-4023-49F3-ABC2-97223B8E0A2F}" destId="{662A063E-A535-422A-AC82-B1589558AD55}" srcOrd="1" destOrd="0" presId="urn:microsoft.com/office/officeart/2005/8/layout/orgChart1"/>
    <dgm:cxn modelId="{8DE40F9A-16E0-434A-BE44-50DF4564D007}" type="presParOf" srcId="{C856811E-BA9F-4F5D-8FC8-35F7E80D0AC8}" destId="{8D075016-7E2F-4963-9A1C-1496F08D63D1}" srcOrd="1" destOrd="0" presId="urn:microsoft.com/office/officeart/2005/8/layout/orgChart1"/>
    <dgm:cxn modelId="{82D524AF-D0F5-4083-B0CC-2B4B152E0C42}" type="presParOf" srcId="{C856811E-BA9F-4F5D-8FC8-35F7E80D0AC8}" destId="{5DF35601-638A-4CA0-8186-9162B4F70556}" srcOrd="2" destOrd="0" presId="urn:microsoft.com/office/officeart/2005/8/layout/orgChart1"/>
    <dgm:cxn modelId="{4D456ABA-FB24-4F67-BB96-09C7F2FED5D1}" type="presParOf" srcId="{1342DB4F-CC23-4655-B2FD-6E399D2398D9}" destId="{3AE4BB08-139A-4B3F-8F77-16B030CF7401}" srcOrd="2" destOrd="0" presId="urn:microsoft.com/office/officeart/2005/8/layout/orgChart1"/>
    <dgm:cxn modelId="{91BB2A40-E3EC-4CF8-A79F-40B0A95B7F90}" type="presParOf" srcId="{1342DB4F-CC23-4655-B2FD-6E399D2398D9}" destId="{F6922C0E-D64C-4F51-978D-16697DF376A1}" srcOrd="3" destOrd="0" presId="urn:microsoft.com/office/officeart/2005/8/layout/orgChart1"/>
    <dgm:cxn modelId="{D742C827-0D74-4E60-B4A1-42367CD06A50}" type="presParOf" srcId="{F6922C0E-D64C-4F51-978D-16697DF376A1}" destId="{0BAF1451-FFC9-4110-8413-ED66D72F7A64}" srcOrd="0" destOrd="0" presId="urn:microsoft.com/office/officeart/2005/8/layout/orgChart1"/>
    <dgm:cxn modelId="{9DEC042E-3F1D-4415-BE67-531F197FD924}" type="presParOf" srcId="{0BAF1451-FFC9-4110-8413-ED66D72F7A64}" destId="{2580BA4A-CC83-4B6E-A878-34E88083F001}" srcOrd="0" destOrd="0" presId="urn:microsoft.com/office/officeart/2005/8/layout/orgChart1"/>
    <dgm:cxn modelId="{A5424D31-AAA3-43B5-9F96-ADFF050DA522}" type="presParOf" srcId="{0BAF1451-FFC9-4110-8413-ED66D72F7A64}" destId="{C84B6E1F-E710-440C-815F-AC3790605663}" srcOrd="1" destOrd="0" presId="urn:microsoft.com/office/officeart/2005/8/layout/orgChart1"/>
    <dgm:cxn modelId="{DD0C370A-61FA-4CE7-9EA4-5666503A6BA4}" type="presParOf" srcId="{F6922C0E-D64C-4F51-978D-16697DF376A1}" destId="{2D0A6806-F587-40F5-9427-AE7A218961F0}" srcOrd="1" destOrd="0" presId="urn:microsoft.com/office/officeart/2005/8/layout/orgChart1"/>
    <dgm:cxn modelId="{27ECC113-CC6D-4E91-BFAB-1B05164E670A}" type="presParOf" srcId="{F6922C0E-D64C-4F51-978D-16697DF376A1}" destId="{C3544FE6-0088-451D-92DD-639C1F3A9A1B}" srcOrd="2" destOrd="0" presId="urn:microsoft.com/office/officeart/2005/8/layout/orgChart1"/>
    <dgm:cxn modelId="{5117CD8D-1B17-4BCE-AD88-91A28FCDB830}" type="presParOf" srcId="{1342DB4F-CC23-4655-B2FD-6E399D2398D9}" destId="{8FD1A0EC-3090-4652-AC2D-BD9CFA9E5FED}" srcOrd="4" destOrd="0" presId="urn:microsoft.com/office/officeart/2005/8/layout/orgChart1"/>
    <dgm:cxn modelId="{D9FB28A2-AC11-4FEF-9B75-696DD91D0123}" type="presParOf" srcId="{1342DB4F-CC23-4655-B2FD-6E399D2398D9}" destId="{E7CE7E63-ECFB-4ED0-8D0F-FC318D447027}" srcOrd="5" destOrd="0" presId="urn:microsoft.com/office/officeart/2005/8/layout/orgChart1"/>
    <dgm:cxn modelId="{FC7D35FC-719D-4A82-9E09-A7C28709B1B1}" type="presParOf" srcId="{E7CE7E63-ECFB-4ED0-8D0F-FC318D447027}" destId="{9F29C7A1-FA7C-48CA-8AF4-50273D67DF6C}" srcOrd="0" destOrd="0" presId="urn:microsoft.com/office/officeart/2005/8/layout/orgChart1"/>
    <dgm:cxn modelId="{EFCB438C-6044-4089-ADD7-76F87DDFF59E}" type="presParOf" srcId="{9F29C7A1-FA7C-48CA-8AF4-50273D67DF6C}" destId="{40C0B044-3023-444B-9BDF-B514C0DC1CCE}" srcOrd="0" destOrd="0" presId="urn:microsoft.com/office/officeart/2005/8/layout/orgChart1"/>
    <dgm:cxn modelId="{04A0016F-8959-4758-8120-0597ABDED501}" type="presParOf" srcId="{9F29C7A1-FA7C-48CA-8AF4-50273D67DF6C}" destId="{2BF9AE7B-19F7-4C2A-A81B-786738635C9D}" srcOrd="1" destOrd="0" presId="urn:microsoft.com/office/officeart/2005/8/layout/orgChart1"/>
    <dgm:cxn modelId="{D135A47A-16F7-4665-906A-C806753588E9}" type="presParOf" srcId="{E7CE7E63-ECFB-4ED0-8D0F-FC318D447027}" destId="{44472DD8-3947-4734-B1C5-8AF0292D7D2C}" srcOrd="1" destOrd="0" presId="urn:microsoft.com/office/officeart/2005/8/layout/orgChart1"/>
    <dgm:cxn modelId="{F7C8FC14-F073-4B29-9E08-542EFD9797B0}" type="presParOf" srcId="{E7CE7E63-ECFB-4ED0-8D0F-FC318D447027}" destId="{1E7B9CB9-03A6-45E3-A749-908ED532F1E2}" srcOrd="2" destOrd="0" presId="urn:microsoft.com/office/officeart/2005/8/layout/orgChart1"/>
    <dgm:cxn modelId="{D129CB35-45E6-4E5F-8B6C-E36223284C12}" type="presParOf" srcId="{1342DB4F-CC23-4655-B2FD-6E399D2398D9}" destId="{A825A0CB-4E98-4901-855F-4AA06025CB97}" srcOrd="6" destOrd="0" presId="urn:microsoft.com/office/officeart/2005/8/layout/orgChart1"/>
    <dgm:cxn modelId="{B81CBA68-8FCB-43C5-9ABD-2E0177ADCF90}" type="presParOf" srcId="{1342DB4F-CC23-4655-B2FD-6E399D2398D9}" destId="{B89B6DAA-4E81-4986-A5F1-707F8ABBB453}" srcOrd="7" destOrd="0" presId="urn:microsoft.com/office/officeart/2005/8/layout/orgChart1"/>
    <dgm:cxn modelId="{9FED6C5D-0DC4-423C-94DC-FB0FA215A261}" type="presParOf" srcId="{B89B6DAA-4E81-4986-A5F1-707F8ABBB453}" destId="{697763FA-82B4-4901-B099-B6468472310B}" srcOrd="0" destOrd="0" presId="urn:microsoft.com/office/officeart/2005/8/layout/orgChart1"/>
    <dgm:cxn modelId="{B8ABC8E9-DEF8-4A04-860B-707BF82FE057}" type="presParOf" srcId="{697763FA-82B4-4901-B099-B6468472310B}" destId="{6517AD82-6120-47AA-9B5A-EFC9AA446BA1}" srcOrd="0" destOrd="0" presId="urn:microsoft.com/office/officeart/2005/8/layout/orgChart1"/>
    <dgm:cxn modelId="{8E72B748-2C9D-46CE-9F6E-44024576FB2D}" type="presParOf" srcId="{697763FA-82B4-4901-B099-B6468472310B}" destId="{5CBF9234-70AD-48CB-B5E0-6FCED3DBE9E4}" srcOrd="1" destOrd="0" presId="urn:microsoft.com/office/officeart/2005/8/layout/orgChart1"/>
    <dgm:cxn modelId="{D17168B1-56B2-47D8-94B5-EF97939F5249}" type="presParOf" srcId="{B89B6DAA-4E81-4986-A5F1-707F8ABBB453}" destId="{E5A29678-D15C-461E-9482-F0A9526192BE}" srcOrd="1" destOrd="0" presId="urn:microsoft.com/office/officeart/2005/8/layout/orgChart1"/>
    <dgm:cxn modelId="{B351DAAD-1AA8-4FBE-A32C-35E84910598B}" type="presParOf" srcId="{B89B6DAA-4E81-4986-A5F1-707F8ABBB453}" destId="{1363C63A-2DC4-4CF7-9C8E-F6A50DB1FD63}" srcOrd="2" destOrd="0" presId="urn:microsoft.com/office/officeart/2005/8/layout/orgChart1"/>
    <dgm:cxn modelId="{D6380AD8-530B-4777-917D-3455DAE9907F}" type="presParOf" srcId="{8667F311-7DC2-4DB5-B609-30CC2A9E6F37}" destId="{F8F6F0FA-A1D0-41CD-B20C-3C1FB912FD22}" srcOrd="2" destOrd="0" presId="urn:microsoft.com/office/officeart/2005/8/layout/orgChart1"/>
    <dgm:cxn modelId="{D6207B51-33CA-4ECF-ADFC-D8BC2E4E5913}" type="presParOf" srcId="{F8F6F0FA-A1D0-41CD-B20C-3C1FB912FD22}" destId="{E1D19420-D71A-43BC-BB73-2EC35EBFD045}" srcOrd="0" destOrd="0" presId="urn:microsoft.com/office/officeart/2005/8/layout/orgChart1"/>
    <dgm:cxn modelId="{2B7DB7A8-388A-4990-ABFA-A3B92E8B4EA5}" type="presParOf" srcId="{F8F6F0FA-A1D0-41CD-B20C-3C1FB912FD22}" destId="{EC0AEE15-6CBF-44F0-9E0B-0A1DA07C54F6}" srcOrd="1" destOrd="0" presId="urn:microsoft.com/office/officeart/2005/8/layout/orgChart1"/>
    <dgm:cxn modelId="{0C1D5C65-99AE-4944-8FAD-5F3FAB7007D4}" type="presParOf" srcId="{EC0AEE15-6CBF-44F0-9E0B-0A1DA07C54F6}" destId="{028F9832-FC41-4C2B-963D-76B37D8D57EA}" srcOrd="0" destOrd="0" presId="urn:microsoft.com/office/officeart/2005/8/layout/orgChart1"/>
    <dgm:cxn modelId="{3EC93221-7BE9-4E97-A874-16C0FE426C34}" type="presParOf" srcId="{028F9832-FC41-4C2B-963D-76B37D8D57EA}" destId="{E666F73D-62E1-4AAD-BBCA-6CB7C385CEF4}" srcOrd="0" destOrd="0" presId="urn:microsoft.com/office/officeart/2005/8/layout/orgChart1"/>
    <dgm:cxn modelId="{798DB2C3-565F-43C5-868D-13C0173FD44C}" type="presParOf" srcId="{028F9832-FC41-4C2B-963D-76B37D8D57EA}" destId="{BDECEF63-8E97-4B6B-ACEE-1DD76D3B2E8C}" srcOrd="1" destOrd="0" presId="urn:microsoft.com/office/officeart/2005/8/layout/orgChart1"/>
    <dgm:cxn modelId="{1E0F9F5F-3816-4A0C-820B-0A8AEC0C0134}" type="presParOf" srcId="{EC0AEE15-6CBF-44F0-9E0B-0A1DA07C54F6}" destId="{DD9601F5-DE99-4547-9D73-3689A7125DEA}" srcOrd="1" destOrd="0" presId="urn:microsoft.com/office/officeart/2005/8/layout/orgChart1"/>
    <dgm:cxn modelId="{8ED65442-2062-42A1-84DE-4822AA173ADC}" type="presParOf" srcId="{EC0AEE15-6CBF-44F0-9E0B-0A1DA07C54F6}" destId="{58590807-AB02-4D0C-95B6-D35AED0BE18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D19420-D71A-43BC-BB73-2EC35EBFD045}">
      <dsp:nvSpPr>
        <dsp:cNvPr id="0" name=""/>
        <dsp:cNvSpPr/>
      </dsp:nvSpPr>
      <dsp:spPr>
        <a:xfrm>
          <a:off x="3928360" y="1446199"/>
          <a:ext cx="186439" cy="816781"/>
        </a:xfrm>
        <a:custGeom>
          <a:avLst/>
          <a:gdLst/>
          <a:ahLst/>
          <a:cxnLst/>
          <a:rect l="0" t="0" r="0" b="0"/>
          <a:pathLst>
            <a:path>
              <a:moveTo>
                <a:pt x="186439" y="0"/>
              </a:moveTo>
              <a:lnTo>
                <a:pt x="186439" y="816781"/>
              </a:lnTo>
              <a:lnTo>
                <a:pt x="0" y="816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25A0CB-4E98-4901-855F-4AA06025CB97}">
      <dsp:nvSpPr>
        <dsp:cNvPr id="0" name=""/>
        <dsp:cNvSpPr/>
      </dsp:nvSpPr>
      <dsp:spPr>
        <a:xfrm>
          <a:off x="4114800" y="1446199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3222736" y="1447124"/>
              </a:lnTo>
              <a:lnTo>
                <a:pt x="3222736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1A0EC-3090-4652-AC2D-BD9CFA9E5FED}">
      <dsp:nvSpPr>
        <dsp:cNvPr id="0" name=""/>
        <dsp:cNvSpPr/>
      </dsp:nvSpPr>
      <dsp:spPr>
        <a:xfrm>
          <a:off x="4114800" y="1446199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1074245" y="1447124"/>
              </a:lnTo>
              <a:lnTo>
                <a:pt x="1074245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E4BB08-139A-4B3F-8F77-16B030CF7401}">
      <dsp:nvSpPr>
        <dsp:cNvPr id="0" name=""/>
        <dsp:cNvSpPr/>
      </dsp:nvSpPr>
      <dsp:spPr>
        <a:xfrm>
          <a:off x="3040554" y="1446199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A20C2-3F2E-4EE2-BF6C-C92B714567E3}">
      <dsp:nvSpPr>
        <dsp:cNvPr id="0" name=""/>
        <dsp:cNvSpPr/>
      </dsp:nvSpPr>
      <dsp:spPr>
        <a:xfrm>
          <a:off x="892063" y="1446199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770A9-7AA9-4C04-A9BB-7182DCFA6DA4}">
      <dsp:nvSpPr>
        <dsp:cNvPr id="0" name=""/>
        <dsp:cNvSpPr/>
      </dsp:nvSpPr>
      <dsp:spPr>
        <a:xfrm>
          <a:off x="3226993" y="55839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PDG</a:t>
          </a:r>
          <a:endParaRPr lang="fr-FR" sz="2700" kern="1200" dirty="0"/>
        </a:p>
      </dsp:txBody>
      <dsp:txXfrm>
        <a:off x="3226993" y="558393"/>
        <a:ext cx="1775612" cy="887806"/>
      </dsp:txXfrm>
    </dsp:sp>
    <dsp:sp modelId="{587964CF-C16F-4BB1-BB24-9622596DC7B2}">
      <dsp:nvSpPr>
        <dsp:cNvPr id="0" name=""/>
        <dsp:cNvSpPr/>
      </dsp:nvSpPr>
      <dsp:spPr>
        <a:xfrm>
          <a:off x="4256" y="307976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err="1" smtClean="0"/>
            <a:t>Comptabilté</a:t>
          </a:r>
          <a:endParaRPr lang="fr-FR" sz="2700" kern="1200" dirty="0"/>
        </a:p>
      </dsp:txBody>
      <dsp:txXfrm>
        <a:off x="4256" y="3079763"/>
        <a:ext cx="1775612" cy="887806"/>
      </dsp:txXfrm>
    </dsp:sp>
    <dsp:sp modelId="{2580BA4A-CC83-4B6E-A878-34E88083F001}">
      <dsp:nvSpPr>
        <dsp:cNvPr id="0" name=""/>
        <dsp:cNvSpPr/>
      </dsp:nvSpPr>
      <dsp:spPr>
        <a:xfrm>
          <a:off x="2152748" y="3079763"/>
          <a:ext cx="1775612" cy="887806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Finance</a:t>
          </a:r>
          <a:endParaRPr lang="fr-FR" sz="2700" kern="1200" dirty="0"/>
        </a:p>
      </dsp:txBody>
      <dsp:txXfrm>
        <a:off x="2152748" y="3079763"/>
        <a:ext cx="1775612" cy="887806"/>
      </dsp:txXfrm>
    </dsp:sp>
    <dsp:sp modelId="{40C0B044-3023-444B-9BDF-B514C0DC1CCE}">
      <dsp:nvSpPr>
        <dsp:cNvPr id="0" name=""/>
        <dsp:cNvSpPr/>
      </dsp:nvSpPr>
      <dsp:spPr>
        <a:xfrm>
          <a:off x="4301239" y="307976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700" kern="1200" dirty="0"/>
        </a:p>
      </dsp:txBody>
      <dsp:txXfrm>
        <a:off x="4301239" y="3079763"/>
        <a:ext cx="1775612" cy="887806"/>
      </dsp:txXfrm>
    </dsp:sp>
    <dsp:sp modelId="{6517AD82-6120-47AA-9B5A-EFC9AA446BA1}">
      <dsp:nvSpPr>
        <dsp:cNvPr id="0" name=""/>
        <dsp:cNvSpPr/>
      </dsp:nvSpPr>
      <dsp:spPr>
        <a:xfrm>
          <a:off x="6449730" y="307976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700" kern="1200"/>
        </a:p>
      </dsp:txBody>
      <dsp:txXfrm>
        <a:off x="6449730" y="3079763"/>
        <a:ext cx="1775612" cy="887806"/>
      </dsp:txXfrm>
    </dsp:sp>
    <dsp:sp modelId="{E666F73D-62E1-4AAD-BBCA-6CB7C385CEF4}">
      <dsp:nvSpPr>
        <dsp:cNvPr id="0" name=""/>
        <dsp:cNvSpPr/>
      </dsp:nvSpPr>
      <dsp:spPr>
        <a:xfrm>
          <a:off x="2152748" y="1819078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Directeur</a:t>
          </a:r>
          <a:endParaRPr lang="fr-FR" sz="2700" kern="1200" dirty="0"/>
        </a:p>
      </dsp:txBody>
      <dsp:txXfrm>
        <a:off x="2152748" y="1819078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0070C0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936104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475656" y="1052736"/>
            <a:ext cx="766834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6B7-0604-459A-9CB2-942EFD1AC7A1}" type="datetimeFigureOut">
              <a:rPr lang="fr-FR" smtClean="0"/>
              <a:pPr/>
              <a:t>28/02/2014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www.gnet.tn/images/stories/rpresse/nationale/11_10_2008/logo-stb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252536" y="0"/>
            <a:ext cx="2040161" cy="1941444"/>
          </a:xfrm>
          <a:prstGeom prst="rect">
            <a:avLst/>
          </a:prstGeom>
          <a:noFill/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341956B7-0604-459A-9CB2-942EFD1AC7A1}" type="datetimeFigureOut">
              <a:rPr lang="fr-FR" smtClean="0"/>
              <a:pPr/>
              <a:t>28/02/2014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0C16E337-C4F9-4EC0-8E95-5977725650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Agency FB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Soutenance de stage d’initiation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Foulen</a:t>
            </a:r>
            <a:r>
              <a:rPr lang="fr-FR" dirty="0" smtClean="0"/>
              <a:t>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</a:p>
          <a:p>
            <a:r>
              <a:rPr lang="fr-FR" dirty="0" smtClean="0"/>
              <a:t>Présentation de la banque</a:t>
            </a:r>
          </a:p>
          <a:p>
            <a:pPr lvl="1"/>
            <a:r>
              <a:rPr lang="fr-FR" dirty="0" smtClean="0"/>
              <a:t>Création</a:t>
            </a:r>
          </a:p>
          <a:p>
            <a:pPr lvl="1"/>
            <a:r>
              <a:rPr lang="fr-FR" dirty="0" smtClean="0"/>
              <a:t>Services</a:t>
            </a:r>
          </a:p>
          <a:p>
            <a:pPr lvl="1"/>
            <a:r>
              <a:rPr lang="fr-FR" dirty="0" err="1" smtClean="0"/>
              <a:t>Organigrame</a:t>
            </a:r>
            <a:endParaRPr lang="fr-FR" dirty="0" smtClean="0"/>
          </a:p>
          <a:p>
            <a:r>
              <a:rPr lang="fr-FR" dirty="0" smtClean="0"/>
              <a:t>Tâches effectuées</a:t>
            </a:r>
          </a:p>
          <a:p>
            <a:r>
              <a:rPr lang="fr-FR" dirty="0" smtClean="0"/>
              <a:t>Conclusion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 l’STB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STB : Société Tunisienne de Banque</a:t>
            </a:r>
          </a:p>
          <a:p>
            <a:r>
              <a:rPr lang="fr-FR" dirty="0" smtClean="0"/>
              <a:t>Création : 1920</a:t>
            </a:r>
          </a:p>
          <a:p>
            <a:r>
              <a:rPr lang="fr-FR" dirty="0" smtClean="0"/>
              <a:t>Chiffre d’affaire : 1000000000000 DT</a:t>
            </a:r>
          </a:p>
          <a:p>
            <a:r>
              <a:rPr lang="fr-FR" dirty="0" smtClean="0"/>
              <a:t>Nombre d’employés : 100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Organigramme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Ressources humaines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de ventes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52</Words>
  <Application>Microsoft Office PowerPoint</Application>
  <PresentationFormat>Affichage à l'écran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Soutenance de stage d’initiation</vt:lpstr>
      <vt:lpstr>Plan de la présentation</vt:lpstr>
      <vt:lpstr>Présentation de l’STB</vt:lpstr>
      <vt:lpstr>Organigramme</vt:lpstr>
      <vt:lpstr>Ressources humaines</vt:lpstr>
      <vt:lpstr>Statistiques de ventes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Soutenance de stage d’initiation</dc:title>
  <dc:creator>ISET de Djerba</dc:creator>
  <cp:lastModifiedBy>ISET de Djerba</cp:lastModifiedBy>
  <cp:revision>2</cp:revision>
  <dcterms:created xsi:type="dcterms:W3CDTF">2014-02-27T11:02:39Z</dcterms:created>
  <dcterms:modified xsi:type="dcterms:W3CDTF">2014-02-28T09:21:57Z</dcterms:modified>
</cp:coreProperties>
</file>