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63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17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45A89-DAB9-4009-8BAB-407B79516AD8}" type="datetimeFigureOut">
              <a:rPr lang="fr-FR" smtClean="0"/>
              <a:t>06/03/2014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F6D5E-C507-47AC-8597-961E8344BF4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 userDrawn="1"/>
        </p:nvSpPr>
        <p:spPr>
          <a:xfrm rot="21267238">
            <a:off x="-3564904" y="3493857"/>
            <a:ext cx="15265696" cy="4464496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Autofit/>
          </a:bodyPr>
          <a:lstStyle>
            <a:lvl1pPr>
              <a:defRPr sz="6600" b="1" cap="all" baseline="0">
                <a:latin typeface="Trebuchet MS" pitchFamily="34" charset="0"/>
                <a:ea typeface="Dotum" pitchFamily="34" charset="-127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4268688"/>
            <a:ext cx="3744416" cy="1752600"/>
          </a:xfrm>
        </p:spPr>
        <p:txBody>
          <a:bodyPr/>
          <a:lstStyle>
            <a:lvl1pPr marL="0" indent="0" algn="ctr">
              <a:buNone/>
              <a:defRPr b="1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1FC4-72E5-4B75-A915-C75E8395B177}" type="datetime1">
              <a:rPr lang="fr-FR" smtClean="0"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3CA8-9EC6-48CF-BF35-1F31DD8A6C73}" type="datetime1">
              <a:rPr lang="fr-FR" smtClean="0"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0D48-4A57-420C-ACBF-748C9B76428E}" type="datetime1">
              <a:rPr lang="fr-FR" smtClean="0"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7973792" y="6267623"/>
            <a:ext cx="648072" cy="360040"/>
          </a:xfrm>
          <a:prstGeom prst="rect">
            <a:avLst/>
          </a:prstGeom>
          <a:solidFill>
            <a:srgbClr val="4363C9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 userDrawn="1"/>
        </p:nvSpPr>
        <p:spPr>
          <a:xfrm rot="21296896">
            <a:off x="-4379888" y="-3195736"/>
            <a:ext cx="15265696" cy="4464496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>
            <a:lvl2pPr>
              <a:buFont typeface="Wingdings" pitchFamily="2" charset="2"/>
              <a:buChar char="ü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483768" y="6356350"/>
            <a:ext cx="2133600" cy="365125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fld id="{A9D6D83B-E6E3-4573-AB3F-97F0B2C357E8}" type="datetime1">
              <a:rPr lang="fr-FR" smtClean="0"/>
              <a:pPr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4248472" cy="501650"/>
          </a:xfr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Stage d'initiation - Foulen Fouleni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77931" y="6257205"/>
            <a:ext cx="658416" cy="412155"/>
          </a:xfrm>
        </p:spPr>
        <p:txBody>
          <a:bodyPr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818BB54E-4A47-4A4F-8CC0-8A57B18498F3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 descr="radissonblu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64786" y="6210209"/>
            <a:ext cx="1991590" cy="603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733B-7DD2-41DB-AAB1-2FBC2B30993F}" type="datetime1">
              <a:rPr lang="fr-FR" smtClean="0"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B52A-AA4A-4E40-8365-8C64EBAA8AEC}" type="datetime1">
              <a:rPr lang="fr-FR" smtClean="0"/>
              <a:t>06/03/2014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107D-FB75-40FC-BEE8-D3A5E3AC1145}" type="datetime1">
              <a:rPr lang="fr-FR" smtClean="0"/>
              <a:t>06/03/2014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A525-F2CC-404E-BD77-57BB88AB65E6}" type="datetime1">
              <a:rPr lang="fr-FR" smtClean="0"/>
              <a:t>06/03/2014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66C3-4234-43EF-98D1-C44C6E1B4DEA}" type="datetime1">
              <a:rPr lang="fr-FR" smtClean="0"/>
              <a:t>06/03/2014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213D-0121-4950-853D-6E81B2066492}" type="datetime1">
              <a:rPr lang="fr-FR" smtClean="0"/>
              <a:t>06/03/2014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2587-BA56-4077-88D8-CFD2D40A5F70}" type="datetime1">
              <a:rPr lang="fr-FR" smtClean="0"/>
              <a:t>06/03/2014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tx1">
                <a:lumMod val="75000"/>
                <a:lumOff val="2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6A338-D3C5-43B4-9F2C-C2D3B8BDF85A}" type="datetime1">
              <a:rPr lang="fr-FR" smtClean="0"/>
              <a:t>06/03/2014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Stage d'initiation - 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BB54E-4A47-4A4F-8CC0-8A57B18498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 cap="small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/>
        </a:buClr>
        <a:buSzPct val="125000"/>
        <a:buFont typeface="Webdings" pitchFamily="18" charset="2"/>
        <a:buChar char="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Stage d’initiation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20072" y="4700736"/>
            <a:ext cx="3744416" cy="1752600"/>
          </a:xfrm>
        </p:spPr>
        <p:txBody>
          <a:bodyPr/>
          <a:lstStyle/>
          <a:p>
            <a:r>
              <a:rPr lang="fr-FR" dirty="0" smtClean="0"/>
              <a:t>Encadré par :</a:t>
            </a:r>
          </a:p>
          <a:p>
            <a:r>
              <a:rPr lang="fr-FR" dirty="0" smtClean="0"/>
              <a:t>Allan ALLANI</a:t>
            </a:r>
            <a:endParaRPr lang="fr-FR" dirty="0"/>
          </a:p>
        </p:txBody>
      </p:sp>
      <p:pic>
        <p:nvPicPr>
          <p:cNvPr id="4" name="Image 3" descr="radissonbl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6" y="260648"/>
            <a:ext cx="2855686" cy="864865"/>
          </a:xfrm>
          <a:prstGeom prst="rect">
            <a:avLst/>
          </a:prstGeom>
        </p:spPr>
      </p:pic>
      <p:pic>
        <p:nvPicPr>
          <p:cNvPr id="11266" name="Picture 2" descr="ISET de Djerba : Enseignement supérieur technologique au sud de la Tunis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0880" y="120770"/>
            <a:ext cx="1567095" cy="1147990"/>
          </a:xfrm>
          <a:prstGeom prst="rect">
            <a:avLst/>
          </a:prstGeom>
          <a:noFill/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259904" y="4700736"/>
            <a:ext cx="374441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Présenté par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Foulen</a:t>
            </a:r>
            <a:r>
              <a:rPr kumimoji="0" lang="fr-FR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Fouleni</a:t>
            </a:r>
            <a:endParaRPr kumimoji="0" lang="fr-FR" sz="3200" b="1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99503" y="3687415"/>
            <a:ext cx="5188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cap="all" dirty="0">
                <a:solidFill>
                  <a:schemeClr val="bg1"/>
                </a:solidFill>
              </a:rPr>
              <a:t>De 09 Janvier 2014 à 05 Février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Présentation de l’hôtel</a:t>
            </a:r>
          </a:p>
          <a:p>
            <a:pPr lvl="1"/>
            <a:r>
              <a:rPr lang="fr-FR" dirty="0" smtClean="0"/>
              <a:t>Identification</a:t>
            </a:r>
          </a:p>
          <a:p>
            <a:pPr lvl="1"/>
            <a:r>
              <a:rPr lang="fr-FR" dirty="0" smtClean="0"/>
              <a:t>Organigramme</a:t>
            </a:r>
          </a:p>
          <a:p>
            <a:pPr lvl="1"/>
            <a:r>
              <a:rPr lang="fr-FR" dirty="0" smtClean="0"/>
              <a:t>Structure</a:t>
            </a:r>
          </a:p>
          <a:p>
            <a:pPr lvl="1"/>
            <a:r>
              <a:rPr lang="fr-FR" dirty="0" smtClean="0"/>
              <a:t>Galerie</a:t>
            </a:r>
          </a:p>
          <a:p>
            <a:r>
              <a:rPr lang="fr-FR" dirty="0" smtClean="0"/>
              <a:t>Tâches </a:t>
            </a:r>
            <a:r>
              <a:rPr lang="fr-FR" dirty="0" err="1" smtClean="0"/>
              <a:t>éffectuées</a:t>
            </a:r>
            <a:endParaRPr lang="fr-FR" dirty="0" smtClean="0"/>
          </a:p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Identification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Raison sociale: </a:t>
            </a:r>
          </a:p>
          <a:p>
            <a:endParaRPr lang="fr-FR" dirty="0" smtClean="0"/>
          </a:p>
          <a:p>
            <a:r>
              <a:rPr lang="fr-FR" dirty="0" smtClean="0"/>
              <a:t>Création :</a:t>
            </a:r>
          </a:p>
          <a:p>
            <a:endParaRPr lang="fr-FR" dirty="0" smtClean="0"/>
          </a:p>
          <a:p>
            <a:r>
              <a:rPr lang="fr-FR" dirty="0" smtClean="0"/>
              <a:t>Statut juridique :</a:t>
            </a:r>
          </a:p>
          <a:p>
            <a:endParaRPr lang="fr-FR" dirty="0" smtClean="0"/>
          </a:p>
          <a:p>
            <a:r>
              <a:rPr lang="fr-FR" dirty="0" smtClean="0"/>
              <a:t>Propriétaire :</a:t>
            </a:r>
          </a:p>
          <a:p>
            <a:endParaRPr lang="fr-FR" dirty="0" smtClean="0"/>
          </a:p>
          <a:p>
            <a:r>
              <a:rPr lang="fr-FR" dirty="0" smtClean="0"/>
              <a:t>Chiffre d’affaire :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B54E-4A47-4A4F-8CC0-8A57B18498F3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Stage d'initiation - Foulen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58</Words>
  <Application>Microsoft Office PowerPoint</Application>
  <PresentationFormat>Affichage à l'écran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Stage d’initiation</vt:lpstr>
      <vt:lpstr>Plan</vt:lpstr>
      <vt:lpstr>Identification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d’initiation</dc:title>
  <dc:creator>ISET de Djerba</dc:creator>
  <cp:lastModifiedBy>ISET de Djerba</cp:lastModifiedBy>
  <cp:revision>3</cp:revision>
  <dcterms:created xsi:type="dcterms:W3CDTF">2014-03-06T09:20:18Z</dcterms:created>
  <dcterms:modified xsi:type="dcterms:W3CDTF">2014-03-06T10:49:10Z</dcterms:modified>
</cp:coreProperties>
</file>