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9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CH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Ingénieur</c:v>
                </c:pt>
                <c:pt idx="1">
                  <c:v>Technicien</c:v>
                </c:pt>
                <c:pt idx="2">
                  <c:v>Secrétaire</c:v>
                </c:pt>
                <c:pt idx="3">
                  <c:v>Ouvriers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12</c:v>
                </c:pt>
                <c:pt idx="1">
                  <c:v>10</c:v>
                </c:pt>
                <c:pt idx="2">
                  <c:v>45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FB8FC-561A-4F25-BF00-5ECF0A4C7EFF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CH"/>
        </a:p>
      </dgm:t>
    </dgm:pt>
    <dgm:pt modelId="{070DCE50-16BC-4623-BCC4-6184701697FF}">
      <dgm:prSet phldrT="[Texte]" phldr="1"/>
      <dgm:spPr/>
      <dgm:t>
        <a:bodyPr/>
        <a:lstStyle/>
        <a:p>
          <a:endParaRPr lang="fr-CH"/>
        </a:p>
      </dgm:t>
    </dgm:pt>
    <dgm:pt modelId="{B4D82B6C-2237-4F51-B74B-A9BC4AD5D892}" type="parTrans" cxnId="{F0A8B56F-7310-4E12-997D-31F058E9DDF5}">
      <dgm:prSet/>
      <dgm:spPr/>
      <dgm:t>
        <a:bodyPr/>
        <a:lstStyle/>
        <a:p>
          <a:endParaRPr lang="fr-CH"/>
        </a:p>
      </dgm:t>
    </dgm:pt>
    <dgm:pt modelId="{9CC9C561-DD09-4F7E-83D6-350562A04BF1}" type="sibTrans" cxnId="{F0A8B56F-7310-4E12-997D-31F058E9DDF5}">
      <dgm:prSet/>
      <dgm:spPr/>
      <dgm:t>
        <a:bodyPr/>
        <a:lstStyle/>
        <a:p>
          <a:endParaRPr lang="fr-CH"/>
        </a:p>
      </dgm:t>
    </dgm:pt>
    <dgm:pt modelId="{FE674AD7-ACD7-4A43-965C-A81293C35983}">
      <dgm:prSet phldrT="[Texte]" phldr="1"/>
      <dgm:spPr/>
      <dgm:t>
        <a:bodyPr/>
        <a:lstStyle/>
        <a:p>
          <a:endParaRPr lang="fr-CH"/>
        </a:p>
      </dgm:t>
    </dgm:pt>
    <dgm:pt modelId="{03176572-1E8B-48C4-AAEB-F7B781F49C6F}" type="parTrans" cxnId="{EE65AC88-E1F3-4F00-AC02-CECB3E54013F}">
      <dgm:prSet/>
      <dgm:spPr/>
      <dgm:t>
        <a:bodyPr/>
        <a:lstStyle/>
        <a:p>
          <a:endParaRPr lang="fr-CH"/>
        </a:p>
      </dgm:t>
    </dgm:pt>
    <dgm:pt modelId="{F4FB878D-AEFB-40B2-91BD-54BAF247FEA9}" type="sibTrans" cxnId="{EE65AC88-E1F3-4F00-AC02-CECB3E54013F}">
      <dgm:prSet/>
      <dgm:spPr/>
      <dgm:t>
        <a:bodyPr/>
        <a:lstStyle/>
        <a:p>
          <a:endParaRPr lang="fr-CH"/>
        </a:p>
      </dgm:t>
    </dgm:pt>
    <dgm:pt modelId="{405F4D4D-DA19-4B86-BA0C-64B668929CDA}">
      <dgm:prSet phldrT="[Texte]" phldr="1"/>
      <dgm:spPr/>
      <dgm:t>
        <a:bodyPr/>
        <a:lstStyle/>
        <a:p>
          <a:endParaRPr lang="fr-CH"/>
        </a:p>
      </dgm:t>
    </dgm:pt>
    <dgm:pt modelId="{9053B9F3-D46D-45D9-A1D8-053370EF5C87}" type="parTrans" cxnId="{130F6149-DB94-4721-B7D9-FED98C85276A}">
      <dgm:prSet/>
      <dgm:spPr/>
      <dgm:t>
        <a:bodyPr/>
        <a:lstStyle/>
        <a:p>
          <a:endParaRPr lang="fr-CH"/>
        </a:p>
      </dgm:t>
    </dgm:pt>
    <dgm:pt modelId="{1D2819FB-96E0-4A72-8084-2E6FC5D981A9}" type="sibTrans" cxnId="{130F6149-DB94-4721-B7D9-FED98C85276A}">
      <dgm:prSet/>
      <dgm:spPr/>
      <dgm:t>
        <a:bodyPr/>
        <a:lstStyle/>
        <a:p>
          <a:endParaRPr lang="fr-CH"/>
        </a:p>
      </dgm:t>
    </dgm:pt>
    <dgm:pt modelId="{2D95D344-F6EE-4FE4-BBDA-0B8577AD7271}">
      <dgm:prSet phldrT="[Texte]" phldr="1"/>
      <dgm:spPr/>
      <dgm:t>
        <a:bodyPr/>
        <a:lstStyle/>
        <a:p>
          <a:endParaRPr lang="fr-CH"/>
        </a:p>
      </dgm:t>
    </dgm:pt>
    <dgm:pt modelId="{8EC604D3-A54B-4F50-95AC-C56CD287D5E8}" type="parTrans" cxnId="{FF6072FC-EE48-4049-BBE5-81365A2B8E66}">
      <dgm:prSet/>
      <dgm:spPr/>
      <dgm:t>
        <a:bodyPr/>
        <a:lstStyle/>
        <a:p>
          <a:endParaRPr lang="fr-CH"/>
        </a:p>
      </dgm:t>
    </dgm:pt>
    <dgm:pt modelId="{ED8055EB-1B33-457A-A841-D02FC69024B5}" type="sibTrans" cxnId="{FF6072FC-EE48-4049-BBE5-81365A2B8E66}">
      <dgm:prSet/>
      <dgm:spPr/>
      <dgm:t>
        <a:bodyPr/>
        <a:lstStyle/>
        <a:p>
          <a:endParaRPr lang="fr-CH"/>
        </a:p>
      </dgm:t>
    </dgm:pt>
    <dgm:pt modelId="{F5165951-2E03-49DB-9B2C-DDF57A1D2FED}">
      <dgm:prSet phldrT="[Texte]" phldr="1"/>
      <dgm:spPr/>
      <dgm:t>
        <a:bodyPr/>
        <a:lstStyle/>
        <a:p>
          <a:endParaRPr lang="fr-CH"/>
        </a:p>
      </dgm:t>
    </dgm:pt>
    <dgm:pt modelId="{CE74A841-7C34-4092-93C0-FCEF450E33E5}" type="parTrans" cxnId="{BFAB0EA7-5E78-40EA-8247-D2C3CD3109C1}">
      <dgm:prSet/>
      <dgm:spPr/>
      <dgm:t>
        <a:bodyPr/>
        <a:lstStyle/>
        <a:p>
          <a:endParaRPr lang="fr-CH"/>
        </a:p>
      </dgm:t>
    </dgm:pt>
    <dgm:pt modelId="{B503FC3A-E653-483C-AF90-774BC78F00D7}" type="sibTrans" cxnId="{BFAB0EA7-5E78-40EA-8247-D2C3CD3109C1}">
      <dgm:prSet/>
      <dgm:spPr/>
      <dgm:t>
        <a:bodyPr/>
        <a:lstStyle/>
        <a:p>
          <a:endParaRPr lang="fr-CH"/>
        </a:p>
      </dgm:t>
    </dgm:pt>
    <dgm:pt modelId="{3382392F-D68B-4B59-A7CC-77E86D4061EE}">
      <dgm:prSet phldrT="[Texte]" phldr="1"/>
      <dgm:spPr/>
      <dgm:t>
        <a:bodyPr/>
        <a:lstStyle/>
        <a:p>
          <a:endParaRPr lang="fr-CH"/>
        </a:p>
      </dgm:t>
    </dgm:pt>
    <dgm:pt modelId="{C2A651E7-2E01-4124-882A-E5409B96ECDF}" type="parTrans" cxnId="{734CF894-3489-48ED-8B8D-FFB35C28868C}">
      <dgm:prSet/>
      <dgm:spPr/>
      <dgm:t>
        <a:bodyPr/>
        <a:lstStyle/>
        <a:p>
          <a:endParaRPr lang="fr-CH"/>
        </a:p>
      </dgm:t>
    </dgm:pt>
    <dgm:pt modelId="{F4E6A250-3F4F-4656-9C23-80406DC69309}" type="sibTrans" cxnId="{734CF894-3489-48ED-8B8D-FFB35C28868C}">
      <dgm:prSet/>
      <dgm:spPr/>
      <dgm:t>
        <a:bodyPr/>
        <a:lstStyle/>
        <a:p>
          <a:endParaRPr lang="fr-CH"/>
        </a:p>
      </dgm:t>
    </dgm:pt>
    <dgm:pt modelId="{9C55547C-649B-4ECB-8B69-90C5525E3C57}">
      <dgm:prSet/>
      <dgm:spPr/>
      <dgm:t>
        <a:bodyPr/>
        <a:lstStyle/>
        <a:p>
          <a:r>
            <a:rPr lang="fr-CH" dirty="0" err="1" smtClean="0"/>
            <a:t>nn</a:t>
          </a:r>
          <a:endParaRPr lang="fr-CH" dirty="0"/>
        </a:p>
      </dgm:t>
    </dgm:pt>
    <dgm:pt modelId="{1C055B3B-0DB5-4D65-9E7B-7295E07014F4}" type="parTrans" cxnId="{3CDB4F17-CD37-40F7-8E60-42247516D667}">
      <dgm:prSet/>
      <dgm:spPr/>
      <dgm:t>
        <a:bodyPr/>
        <a:lstStyle/>
        <a:p>
          <a:endParaRPr lang="fr-CH"/>
        </a:p>
      </dgm:t>
    </dgm:pt>
    <dgm:pt modelId="{D974CB78-3C46-4A4C-8243-8825E7D5812A}" type="sibTrans" cxnId="{3CDB4F17-CD37-40F7-8E60-42247516D667}">
      <dgm:prSet/>
      <dgm:spPr/>
      <dgm:t>
        <a:bodyPr/>
        <a:lstStyle/>
        <a:p>
          <a:endParaRPr lang="fr-CH"/>
        </a:p>
      </dgm:t>
    </dgm:pt>
    <dgm:pt modelId="{E1DE7BEA-60EA-4F8E-AC99-2992F7664A9E}" type="pres">
      <dgm:prSet presAssocID="{010FB8FC-561A-4F25-BF00-5ECF0A4C7E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05AD7AC-5959-4DD0-BF21-DE498630036F}" type="pres">
      <dgm:prSet presAssocID="{070DCE50-16BC-4623-BCC4-6184701697FF}" presName="hierRoot1" presStyleCnt="0"/>
      <dgm:spPr/>
    </dgm:pt>
    <dgm:pt modelId="{86E1DABE-50AB-43FC-82AC-C88C0C905C21}" type="pres">
      <dgm:prSet presAssocID="{070DCE50-16BC-4623-BCC4-6184701697FF}" presName="composite" presStyleCnt="0"/>
      <dgm:spPr/>
    </dgm:pt>
    <dgm:pt modelId="{47D75325-D12B-4014-8F4C-5C3FACA80749}" type="pres">
      <dgm:prSet presAssocID="{070DCE50-16BC-4623-BCC4-6184701697FF}" presName="image" presStyleLbl="node0" presStyleIdx="0" presStyleCnt="1"/>
      <dgm:spPr/>
    </dgm:pt>
    <dgm:pt modelId="{7BE3A32F-D9CF-4318-BA4B-12763301B8DB}" type="pres">
      <dgm:prSet presAssocID="{070DCE50-16BC-4623-BCC4-6184701697FF}" presName="text" presStyleLbl="revTx" presStyleIdx="0" presStyleCnt="7">
        <dgm:presLayoutVars>
          <dgm:chPref val="3"/>
        </dgm:presLayoutVars>
      </dgm:prSet>
      <dgm:spPr/>
    </dgm:pt>
    <dgm:pt modelId="{AE948F2F-6671-41BC-93CA-BC29F82D7917}" type="pres">
      <dgm:prSet presAssocID="{070DCE50-16BC-4623-BCC4-6184701697FF}" presName="hierChild2" presStyleCnt="0"/>
      <dgm:spPr/>
    </dgm:pt>
    <dgm:pt modelId="{C3560E6E-E767-4D19-B5AE-04BF019D008C}" type="pres">
      <dgm:prSet presAssocID="{03176572-1E8B-48C4-AAEB-F7B781F49C6F}" presName="Name10" presStyleLbl="parChTrans1D2" presStyleIdx="0" presStyleCnt="2"/>
      <dgm:spPr/>
    </dgm:pt>
    <dgm:pt modelId="{C4B37939-92DD-4035-A980-C89B57AC87EF}" type="pres">
      <dgm:prSet presAssocID="{FE674AD7-ACD7-4A43-965C-A81293C35983}" presName="hierRoot2" presStyleCnt="0"/>
      <dgm:spPr/>
    </dgm:pt>
    <dgm:pt modelId="{6A057C26-A7FE-4642-BD3C-0AE9B7C92A1C}" type="pres">
      <dgm:prSet presAssocID="{FE674AD7-ACD7-4A43-965C-A81293C35983}" presName="composite2" presStyleCnt="0"/>
      <dgm:spPr/>
    </dgm:pt>
    <dgm:pt modelId="{60F4608C-9E1B-42CE-992B-8BC999E9DE59}" type="pres">
      <dgm:prSet presAssocID="{FE674AD7-ACD7-4A43-965C-A81293C35983}" presName="image2" presStyleLbl="node2" presStyleIdx="0" presStyleCnt="2"/>
      <dgm:spPr/>
    </dgm:pt>
    <dgm:pt modelId="{B268BB13-257F-40C1-A56B-E61C06FA9034}" type="pres">
      <dgm:prSet presAssocID="{FE674AD7-ACD7-4A43-965C-A81293C35983}" presName="text2" presStyleLbl="revTx" presStyleIdx="1" presStyleCnt="7">
        <dgm:presLayoutVars>
          <dgm:chPref val="3"/>
        </dgm:presLayoutVars>
      </dgm:prSet>
      <dgm:spPr/>
    </dgm:pt>
    <dgm:pt modelId="{735668B1-B0DD-4138-91EF-BAC1C61FE824}" type="pres">
      <dgm:prSet presAssocID="{FE674AD7-ACD7-4A43-965C-A81293C35983}" presName="hierChild3" presStyleCnt="0"/>
      <dgm:spPr/>
    </dgm:pt>
    <dgm:pt modelId="{83563B27-A1C6-4667-8963-3A665E6E832D}" type="pres">
      <dgm:prSet presAssocID="{9053B9F3-D46D-45D9-A1D8-053370EF5C87}" presName="Name17" presStyleLbl="parChTrans1D3" presStyleIdx="0" presStyleCnt="4"/>
      <dgm:spPr/>
    </dgm:pt>
    <dgm:pt modelId="{1BE7E5EF-89FC-4D21-89D4-1DEDC7EB5CC1}" type="pres">
      <dgm:prSet presAssocID="{405F4D4D-DA19-4B86-BA0C-64B668929CDA}" presName="hierRoot3" presStyleCnt="0"/>
      <dgm:spPr/>
    </dgm:pt>
    <dgm:pt modelId="{E09A312E-A9D7-48F6-B798-4DFA1A88489B}" type="pres">
      <dgm:prSet presAssocID="{405F4D4D-DA19-4B86-BA0C-64B668929CDA}" presName="composite3" presStyleCnt="0"/>
      <dgm:spPr/>
    </dgm:pt>
    <dgm:pt modelId="{F3788214-4CED-439D-8E99-EFC09BD429EF}" type="pres">
      <dgm:prSet presAssocID="{405F4D4D-DA19-4B86-BA0C-64B668929CDA}" presName="image3" presStyleLbl="node3" presStyleIdx="0" presStyleCnt="4"/>
      <dgm:spPr/>
    </dgm:pt>
    <dgm:pt modelId="{5A052C06-69A5-4989-9DAC-CC5A0CED2B2B}" type="pres">
      <dgm:prSet presAssocID="{405F4D4D-DA19-4B86-BA0C-64B668929CDA}" presName="text3" presStyleLbl="revTx" presStyleIdx="2" presStyleCnt="7">
        <dgm:presLayoutVars>
          <dgm:chPref val="3"/>
        </dgm:presLayoutVars>
      </dgm:prSet>
      <dgm:spPr/>
    </dgm:pt>
    <dgm:pt modelId="{D4DAD06D-5F3D-4282-B737-E62AB07AC8EB}" type="pres">
      <dgm:prSet presAssocID="{405F4D4D-DA19-4B86-BA0C-64B668929CDA}" presName="hierChild4" presStyleCnt="0"/>
      <dgm:spPr/>
    </dgm:pt>
    <dgm:pt modelId="{D94C428E-DD26-444E-B0BA-F2A48C074A72}" type="pres">
      <dgm:prSet presAssocID="{8EC604D3-A54B-4F50-95AC-C56CD287D5E8}" presName="Name17" presStyleLbl="parChTrans1D3" presStyleIdx="1" presStyleCnt="4"/>
      <dgm:spPr/>
    </dgm:pt>
    <dgm:pt modelId="{CE45D98D-A7D7-47D2-A4CC-2B635FBD76B1}" type="pres">
      <dgm:prSet presAssocID="{2D95D344-F6EE-4FE4-BBDA-0B8577AD7271}" presName="hierRoot3" presStyleCnt="0"/>
      <dgm:spPr/>
    </dgm:pt>
    <dgm:pt modelId="{D1F1822F-2BBB-463C-8494-8029DD216E28}" type="pres">
      <dgm:prSet presAssocID="{2D95D344-F6EE-4FE4-BBDA-0B8577AD7271}" presName="composite3" presStyleCnt="0"/>
      <dgm:spPr/>
    </dgm:pt>
    <dgm:pt modelId="{74769121-134C-4D9A-9319-C8A8CC77B33E}" type="pres">
      <dgm:prSet presAssocID="{2D95D344-F6EE-4FE4-BBDA-0B8577AD7271}" presName="image3" presStyleLbl="node3" presStyleIdx="1" presStyleCnt="4"/>
      <dgm:spPr/>
    </dgm:pt>
    <dgm:pt modelId="{19ABE39B-4573-4C06-84F5-B89108CD2532}" type="pres">
      <dgm:prSet presAssocID="{2D95D344-F6EE-4FE4-BBDA-0B8577AD7271}" presName="text3" presStyleLbl="revTx" presStyleIdx="3" presStyleCnt="7">
        <dgm:presLayoutVars>
          <dgm:chPref val="3"/>
        </dgm:presLayoutVars>
      </dgm:prSet>
      <dgm:spPr/>
    </dgm:pt>
    <dgm:pt modelId="{C09B8B06-ABD3-42E0-8E61-6E6E3E52F7AA}" type="pres">
      <dgm:prSet presAssocID="{2D95D344-F6EE-4FE4-BBDA-0B8577AD7271}" presName="hierChild4" presStyleCnt="0"/>
      <dgm:spPr/>
    </dgm:pt>
    <dgm:pt modelId="{947CDBD3-EC89-437A-B480-3AB83FD4D9C4}" type="pres">
      <dgm:prSet presAssocID="{CE74A841-7C34-4092-93C0-FCEF450E33E5}" presName="Name10" presStyleLbl="parChTrans1D2" presStyleIdx="1" presStyleCnt="2"/>
      <dgm:spPr/>
    </dgm:pt>
    <dgm:pt modelId="{5CD77FE0-922E-4295-B444-CE7322443F99}" type="pres">
      <dgm:prSet presAssocID="{F5165951-2E03-49DB-9B2C-DDF57A1D2FED}" presName="hierRoot2" presStyleCnt="0"/>
      <dgm:spPr/>
    </dgm:pt>
    <dgm:pt modelId="{33B57D11-E197-46B4-BCB1-041EEAF93D77}" type="pres">
      <dgm:prSet presAssocID="{F5165951-2E03-49DB-9B2C-DDF57A1D2FED}" presName="composite2" presStyleCnt="0"/>
      <dgm:spPr/>
    </dgm:pt>
    <dgm:pt modelId="{8112E51F-39F0-43C1-B429-1DF09A252297}" type="pres">
      <dgm:prSet presAssocID="{F5165951-2E03-49DB-9B2C-DDF57A1D2FED}" presName="image2" presStyleLbl="node2" presStyleIdx="1" presStyleCnt="2"/>
      <dgm:spPr/>
    </dgm:pt>
    <dgm:pt modelId="{89137B7D-81A4-4212-B745-148168955BBC}" type="pres">
      <dgm:prSet presAssocID="{F5165951-2E03-49DB-9B2C-DDF57A1D2FED}" presName="text2" presStyleLbl="revTx" presStyleIdx="4" presStyleCnt="7">
        <dgm:presLayoutVars>
          <dgm:chPref val="3"/>
        </dgm:presLayoutVars>
      </dgm:prSet>
      <dgm:spPr/>
    </dgm:pt>
    <dgm:pt modelId="{6741E22A-B0C0-4D6F-8411-17F3D1D89C6B}" type="pres">
      <dgm:prSet presAssocID="{F5165951-2E03-49DB-9B2C-DDF57A1D2FED}" presName="hierChild3" presStyleCnt="0"/>
      <dgm:spPr/>
    </dgm:pt>
    <dgm:pt modelId="{6B9BD52D-4A81-4381-A456-03DC9A50D780}" type="pres">
      <dgm:prSet presAssocID="{C2A651E7-2E01-4124-882A-E5409B96ECDF}" presName="Name17" presStyleLbl="parChTrans1D3" presStyleIdx="2" presStyleCnt="4"/>
      <dgm:spPr/>
    </dgm:pt>
    <dgm:pt modelId="{1EED252F-E436-4CCF-9D7B-0FEAD9169019}" type="pres">
      <dgm:prSet presAssocID="{3382392F-D68B-4B59-A7CC-77E86D4061EE}" presName="hierRoot3" presStyleCnt="0"/>
      <dgm:spPr/>
    </dgm:pt>
    <dgm:pt modelId="{A248CB2A-9DDF-451B-989C-5CF24681D041}" type="pres">
      <dgm:prSet presAssocID="{3382392F-D68B-4B59-A7CC-77E86D4061EE}" presName="composite3" presStyleCnt="0"/>
      <dgm:spPr/>
    </dgm:pt>
    <dgm:pt modelId="{5E891943-9107-4530-B4EF-C0DA18293922}" type="pres">
      <dgm:prSet presAssocID="{3382392F-D68B-4B59-A7CC-77E86D4061EE}" presName="image3" presStyleLbl="node3" presStyleIdx="2" presStyleCnt="4"/>
      <dgm:spPr/>
    </dgm:pt>
    <dgm:pt modelId="{B239B76D-5B35-4E86-9B12-72E2E08B3B5A}" type="pres">
      <dgm:prSet presAssocID="{3382392F-D68B-4B59-A7CC-77E86D4061EE}" presName="text3" presStyleLbl="revTx" presStyleIdx="5" presStyleCnt="7">
        <dgm:presLayoutVars>
          <dgm:chPref val="3"/>
        </dgm:presLayoutVars>
      </dgm:prSet>
      <dgm:spPr/>
    </dgm:pt>
    <dgm:pt modelId="{ACFBD093-9FDC-4A3F-8B3E-430D5D644144}" type="pres">
      <dgm:prSet presAssocID="{3382392F-D68B-4B59-A7CC-77E86D4061EE}" presName="hierChild4" presStyleCnt="0"/>
      <dgm:spPr/>
    </dgm:pt>
    <dgm:pt modelId="{0EE5672D-5538-44DA-B21D-3341AAECF127}" type="pres">
      <dgm:prSet presAssocID="{1C055B3B-0DB5-4D65-9E7B-7295E07014F4}" presName="Name17" presStyleLbl="parChTrans1D3" presStyleIdx="3" presStyleCnt="4"/>
      <dgm:spPr/>
    </dgm:pt>
    <dgm:pt modelId="{3A92E2EA-394D-4484-AFDF-F6C10747CC4E}" type="pres">
      <dgm:prSet presAssocID="{9C55547C-649B-4ECB-8B69-90C5525E3C57}" presName="hierRoot3" presStyleCnt="0"/>
      <dgm:spPr/>
    </dgm:pt>
    <dgm:pt modelId="{FA72084C-849C-4620-AA0D-8B18829533ED}" type="pres">
      <dgm:prSet presAssocID="{9C55547C-649B-4ECB-8B69-90C5525E3C57}" presName="composite3" presStyleCnt="0"/>
      <dgm:spPr/>
    </dgm:pt>
    <dgm:pt modelId="{A84B1084-AC12-4418-AF47-554D6F96508B}" type="pres">
      <dgm:prSet presAssocID="{9C55547C-649B-4ECB-8B69-90C5525E3C57}" presName="image3" presStyleLbl="node3" presStyleIdx="3" presStyleCnt="4"/>
      <dgm:spPr/>
    </dgm:pt>
    <dgm:pt modelId="{28E1D39C-6CD5-4A88-8F9C-DD6B129B9EAD}" type="pres">
      <dgm:prSet presAssocID="{9C55547C-649B-4ECB-8B69-90C5525E3C57}" presName="text3" presStyleLbl="revTx" presStyleIdx="6" presStyleCnt="7">
        <dgm:presLayoutVars>
          <dgm:chPref val="3"/>
        </dgm:presLayoutVars>
      </dgm:prSet>
      <dgm:spPr/>
    </dgm:pt>
    <dgm:pt modelId="{6F49A2F3-C626-4169-AD23-24D46533F9A9}" type="pres">
      <dgm:prSet presAssocID="{9C55547C-649B-4ECB-8B69-90C5525E3C57}" presName="hierChild4" presStyleCnt="0"/>
      <dgm:spPr/>
    </dgm:pt>
  </dgm:ptLst>
  <dgm:cxnLst>
    <dgm:cxn modelId="{F0A8B56F-7310-4E12-997D-31F058E9DDF5}" srcId="{010FB8FC-561A-4F25-BF00-5ECF0A4C7EFF}" destId="{070DCE50-16BC-4623-BCC4-6184701697FF}" srcOrd="0" destOrd="0" parTransId="{B4D82B6C-2237-4F51-B74B-A9BC4AD5D892}" sibTransId="{9CC9C561-DD09-4F7E-83D6-350562A04BF1}"/>
    <dgm:cxn modelId="{F9CD20DA-B879-4A9E-A927-2290801E58AE}" type="presOf" srcId="{3382392F-D68B-4B59-A7CC-77E86D4061EE}" destId="{B239B76D-5B35-4E86-9B12-72E2E08B3B5A}" srcOrd="0" destOrd="0" presId="urn:microsoft.com/office/officeart/2009/layout/CirclePictureHierarchy"/>
    <dgm:cxn modelId="{5E007D72-FEC3-415B-A6AA-9B8025AF4FF0}" type="presOf" srcId="{010FB8FC-561A-4F25-BF00-5ECF0A4C7EFF}" destId="{E1DE7BEA-60EA-4F8E-AC99-2992F7664A9E}" srcOrd="0" destOrd="0" presId="urn:microsoft.com/office/officeart/2009/layout/CirclePictureHierarchy"/>
    <dgm:cxn modelId="{29ADA7C8-B157-4BF5-98CC-52C64DC195D3}" type="presOf" srcId="{8EC604D3-A54B-4F50-95AC-C56CD287D5E8}" destId="{D94C428E-DD26-444E-B0BA-F2A48C074A72}" srcOrd="0" destOrd="0" presId="urn:microsoft.com/office/officeart/2009/layout/CirclePictureHierarchy"/>
    <dgm:cxn modelId="{FF6072FC-EE48-4049-BBE5-81365A2B8E66}" srcId="{FE674AD7-ACD7-4A43-965C-A81293C35983}" destId="{2D95D344-F6EE-4FE4-BBDA-0B8577AD7271}" srcOrd="1" destOrd="0" parTransId="{8EC604D3-A54B-4F50-95AC-C56CD287D5E8}" sibTransId="{ED8055EB-1B33-457A-A841-D02FC69024B5}"/>
    <dgm:cxn modelId="{BFAB0EA7-5E78-40EA-8247-D2C3CD3109C1}" srcId="{070DCE50-16BC-4623-BCC4-6184701697FF}" destId="{F5165951-2E03-49DB-9B2C-DDF57A1D2FED}" srcOrd="1" destOrd="0" parTransId="{CE74A841-7C34-4092-93C0-FCEF450E33E5}" sibTransId="{B503FC3A-E653-483C-AF90-774BC78F00D7}"/>
    <dgm:cxn modelId="{E4F0B625-76D2-4E5A-8133-BEB1C2270903}" type="presOf" srcId="{FE674AD7-ACD7-4A43-965C-A81293C35983}" destId="{B268BB13-257F-40C1-A56B-E61C06FA9034}" srcOrd="0" destOrd="0" presId="urn:microsoft.com/office/officeart/2009/layout/CirclePictureHierarchy"/>
    <dgm:cxn modelId="{481BF1CE-32C8-4E0F-875A-C6E75FF444E0}" type="presOf" srcId="{2D95D344-F6EE-4FE4-BBDA-0B8577AD7271}" destId="{19ABE39B-4573-4C06-84F5-B89108CD2532}" srcOrd="0" destOrd="0" presId="urn:microsoft.com/office/officeart/2009/layout/CirclePictureHierarchy"/>
    <dgm:cxn modelId="{EE65AC88-E1F3-4F00-AC02-CECB3E54013F}" srcId="{070DCE50-16BC-4623-BCC4-6184701697FF}" destId="{FE674AD7-ACD7-4A43-965C-A81293C35983}" srcOrd="0" destOrd="0" parTransId="{03176572-1E8B-48C4-AAEB-F7B781F49C6F}" sibTransId="{F4FB878D-AEFB-40B2-91BD-54BAF247FEA9}"/>
    <dgm:cxn modelId="{BBC1DA40-786A-45E3-AD4C-05613DBE0740}" type="presOf" srcId="{9C55547C-649B-4ECB-8B69-90C5525E3C57}" destId="{28E1D39C-6CD5-4A88-8F9C-DD6B129B9EAD}" srcOrd="0" destOrd="0" presId="urn:microsoft.com/office/officeart/2009/layout/CirclePictureHierarchy"/>
    <dgm:cxn modelId="{9130F694-B504-420A-A275-EB06A9E63845}" type="presOf" srcId="{03176572-1E8B-48C4-AAEB-F7B781F49C6F}" destId="{C3560E6E-E767-4D19-B5AE-04BF019D008C}" srcOrd="0" destOrd="0" presId="urn:microsoft.com/office/officeart/2009/layout/CirclePictureHierarchy"/>
    <dgm:cxn modelId="{C23AD7FC-CF44-4344-B16A-ECDB4E9437C0}" type="presOf" srcId="{070DCE50-16BC-4623-BCC4-6184701697FF}" destId="{7BE3A32F-D9CF-4318-BA4B-12763301B8DB}" srcOrd="0" destOrd="0" presId="urn:microsoft.com/office/officeart/2009/layout/CirclePictureHierarchy"/>
    <dgm:cxn modelId="{F1309A2A-3897-4743-8898-F5CC54BE4803}" type="presOf" srcId="{C2A651E7-2E01-4124-882A-E5409B96ECDF}" destId="{6B9BD52D-4A81-4381-A456-03DC9A50D780}" srcOrd="0" destOrd="0" presId="urn:microsoft.com/office/officeart/2009/layout/CirclePictureHierarchy"/>
    <dgm:cxn modelId="{1010D89D-C58D-402F-B363-2EEE14848A0C}" type="presOf" srcId="{F5165951-2E03-49DB-9B2C-DDF57A1D2FED}" destId="{89137B7D-81A4-4212-B745-148168955BBC}" srcOrd="0" destOrd="0" presId="urn:microsoft.com/office/officeart/2009/layout/CirclePictureHierarchy"/>
    <dgm:cxn modelId="{EFFE580A-F33A-43E7-B988-8AD3B284C61E}" type="presOf" srcId="{9053B9F3-D46D-45D9-A1D8-053370EF5C87}" destId="{83563B27-A1C6-4667-8963-3A665E6E832D}" srcOrd="0" destOrd="0" presId="urn:microsoft.com/office/officeart/2009/layout/CirclePictureHierarchy"/>
    <dgm:cxn modelId="{734CF894-3489-48ED-8B8D-FFB35C28868C}" srcId="{F5165951-2E03-49DB-9B2C-DDF57A1D2FED}" destId="{3382392F-D68B-4B59-A7CC-77E86D4061EE}" srcOrd="0" destOrd="0" parTransId="{C2A651E7-2E01-4124-882A-E5409B96ECDF}" sibTransId="{F4E6A250-3F4F-4656-9C23-80406DC69309}"/>
    <dgm:cxn modelId="{FF943829-2EE3-43D0-A886-3A761B1D22E8}" type="presOf" srcId="{CE74A841-7C34-4092-93C0-FCEF450E33E5}" destId="{947CDBD3-EC89-437A-B480-3AB83FD4D9C4}" srcOrd="0" destOrd="0" presId="urn:microsoft.com/office/officeart/2009/layout/CirclePictureHierarchy"/>
    <dgm:cxn modelId="{FC9AB60C-64AD-47E5-871E-57EBA6776385}" type="presOf" srcId="{1C055B3B-0DB5-4D65-9E7B-7295E07014F4}" destId="{0EE5672D-5538-44DA-B21D-3341AAECF127}" srcOrd="0" destOrd="0" presId="urn:microsoft.com/office/officeart/2009/layout/CirclePictureHierarchy"/>
    <dgm:cxn modelId="{3CDB4F17-CD37-40F7-8E60-42247516D667}" srcId="{F5165951-2E03-49DB-9B2C-DDF57A1D2FED}" destId="{9C55547C-649B-4ECB-8B69-90C5525E3C57}" srcOrd="1" destOrd="0" parTransId="{1C055B3B-0DB5-4D65-9E7B-7295E07014F4}" sibTransId="{D974CB78-3C46-4A4C-8243-8825E7D5812A}"/>
    <dgm:cxn modelId="{6FCE2376-6714-42CE-9A9A-1423FFE8ABE8}" type="presOf" srcId="{405F4D4D-DA19-4B86-BA0C-64B668929CDA}" destId="{5A052C06-69A5-4989-9DAC-CC5A0CED2B2B}" srcOrd="0" destOrd="0" presId="urn:microsoft.com/office/officeart/2009/layout/CirclePictureHierarchy"/>
    <dgm:cxn modelId="{130F6149-DB94-4721-B7D9-FED98C85276A}" srcId="{FE674AD7-ACD7-4A43-965C-A81293C35983}" destId="{405F4D4D-DA19-4B86-BA0C-64B668929CDA}" srcOrd="0" destOrd="0" parTransId="{9053B9F3-D46D-45D9-A1D8-053370EF5C87}" sibTransId="{1D2819FB-96E0-4A72-8084-2E6FC5D981A9}"/>
    <dgm:cxn modelId="{E2CDACB3-2E0B-4A78-AAD2-0B8D64B55538}" type="presParOf" srcId="{E1DE7BEA-60EA-4F8E-AC99-2992F7664A9E}" destId="{C05AD7AC-5959-4DD0-BF21-DE498630036F}" srcOrd="0" destOrd="0" presId="urn:microsoft.com/office/officeart/2009/layout/CirclePictureHierarchy"/>
    <dgm:cxn modelId="{357EECC8-AB32-4021-889F-740680EF53A3}" type="presParOf" srcId="{C05AD7AC-5959-4DD0-BF21-DE498630036F}" destId="{86E1DABE-50AB-43FC-82AC-C88C0C905C21}" srcOrd="0" destOrd="0" presId="urn:microsoft.com/office/officeart/2009/layout/CirclePictureHierarchy"/>
    <dgm:cxn modelId="{0B887FD1-AC6C-498B-B046-849DF06C4674}" type="presParOf" srcId="{86E1DABE-50AB-43FC-82AC-C88C0C905C21}" destId="{47D75325-D12B-4014-8F4C-5C3FACA80749}" srcOrd="0" destOrd="0" presId="urn:microsoft.com/office/officeart/2009/layout/CirclePictureHierarchy"/>
    <dgm:cxn modelId="{7993E112-192F-41B6-A114-A7F751160F9E}" type="presParOf" srcId="{86E1DABE-50AB-43FC-82AC-C88C0C905C21}" destId="{7BE3A32F-D9CF-4318-BA4B-12763301B8DB}" srcOrd="1" destOrd="0" presId="urn:microsoft.com/office/officeart/2009/layout/CirclePictureHierarchy"/>
    <dgm:cxn modelId="{937D8BC7-1DE3-412C-932D-D41DA7809C95}" type="presParOf" srcId="{C05AD7AC-5959-4DD0-BF21-DE498630036F}" destId="{AE948F2F-6671-41BC-93CA-BC29F82D7917}" srcOrd="1" destOrd="0" presId="urn:microsoft.com/office/officeart/2009/layout/CirclePictureHierarchy"/>
    <dgm:cxn modelId="{A6012307-0003-4D31-8434-0C59EF5A026F}" type="presParOf" srcId="{AE948F2F-6671-41BC-93CA-BC29F82D7917}" destId="{C3560E6E-E767-4D19-B5AE-04BF019D008C}" srcOrd="0" destOrd="0" presId="urn:microsoft.com/office/officeart/2009/layout/CirclePictureHierarchy"/>
    <dgm:cxn modelId="{B2CC8301-87EC-484B-AC46-5DB49EC872F5}" type="presParOf" srcId="{AE948F2F-6671-41BC-93CA-BC29F82D7917}" destId="{C4B37939-92DD-4035-A980-C89B57AC87EF}" srcOrd="1" destOrd="0" presId="urn:microsoft.com/office/officeart/2009/layout/CirclePictureHierarchy"/>
    <dgm:cxn modelId="{5C49B749-5EB3-409D-9FD0-D5C37699A29E}" type="presParOf" srcId="{C4B37939-92DD-4035-A980-C89B57AC87EF}" destId="{6A057C26-A7FE-4642-BD3C-0AE9B7C92A1C}" srcOrd="0" destOrd="0" presId="urn:microsoft.com/office/officeart/2009/layout/CirclePictureHierarchy"/>
    <dgm:cxn modelId="{5256E49C-8677-4DBD-92F3-2E1336DED020}" type="presParOf" srcId="{6A057C26-A7FE-4642-BD3C-0AE9B7C92A1C}" destId="{60F4608C-9E1B-42CE-992B-8BC999E9DE59}" srcOrd="0" destOrd="0" presId="urn:microsoft.com/office/officeart/2009/layout/CirclePictureHierarchy"/>
    <dgm:cxn modelId="{8130C002-35DE-4ABC-9C3E-7434AF744E5B}" type="presParOf" srcId="{6A057C26-A7FE-4642-BD3C-0AE9B7C92A1C}" destId="{B268BB13-257F-40C1-A56B-E61C06FA9034}" srcOrd="1" destOrd="0" presId="urn:microsoft.com/office/officeart/2009/layout/CirclePictureHierarchy"/>
    <dgm:cxn modelId="{A3FDF470-884D-48D2-A73E-40ADD0B2B642}" type="presParOf" srcId="{C4B37939-92DD-4035-A980-C89B57AC87EF}" destId="{735668B1-B0DD-4138-91EF-BAC1C61FE824}" srcOrd="1" destOrd="0" presId="urn:microsoft.com/office/officeart/2009/layout/CirclePictureHierarchy"/>
    <dgm:cxn modelId="{4EBBF03C-EF50-4F52-BB12-0D2D2CC174F1}" type="presParOf" srcId="{735668B1-B0DD-4138-91EF-BAC1C61FE824}" destId="{83563B27-A1C6-4667-8963-3A665E6E832D}" srcOrd="0" destOrd="0" presId="urn:microsoft.com/office/officeart/2009/layout/CirclePictureHierarchy"/>
    <dgm:cxn modelId="{FFAC764C-DDA7-4613-8D24-1ECE659B9E7A}" type="presParOf" srcId="{735668B1-B0DD-4138-91EF-BAC1C61FE824}" destId="{1BE7E5EF-89FC-4D21-89D4-1DEDC7EB5CC1}" srcOrd="1" destOrd="0" presId="urn:microsoft.com/office/officeart/2009/layout/CirclePictureHierarchy"/>
    <dgm:cxn modelId="{9D8FB7BC-1A21-48F1-B60E-6112480A3922}" type="presParOf" srcId="{1BE7E5EF-89FC-4D21-89D4-1DEDC7EB5CC1}" destId="{E09A312E-A9D7-48F6-B798-4DFA1A88489B}" srcOrd="0" destOrd="0" presId="urn:microsoft.com/office/officeart/2009/layout/CirclePictureHierarchy"/>
    <dgm:cxn modelId="{778F28F2-C6A3-45B3-BE54-67011EB3F60B}" type="presParOf" srcId="{E09A312E-A9D7-48F6-B798-4DFA1A88489B}" destId="{F3788214-4CED-439D-8E99-EFC09BD429EF}" srcOrd="0" destOrd="0" presId="urn:microsoft.com/office/officeart/2009/layout/CirclePictureHierarchy"/>
    <dgm:cxn modelId="{D18E6D0B-07A5-4199-B640-450144F23A14}" type="presParOf" srcId="{E09A312E-A9D7-48F6-B798-4DFA1A88489B}" destId="{5A052C06-69A5-4989-9DAC-CC5A0CED2B2B}" srcOrd="1" destOrd="0" presId="urn:microsoft.com/office/officeart/2009/layout/CirclePictureHierarchy"/>
    <dgm:cxn modelId="{EB60A2F5-4F69-4338-A76C-BC946BE610B7}" type="presParOf" srcId="{1BE7E5EF-89FC-4D21-89D4-1DEDC7EB5CC1}" destId="{D4DAD06D-5F3D-4282-B737-E62AB07AC8EB}" srcOrd="1" destOrd="0" presId="urn:microsoft.com/office/officeart/2009/layout/CirclePictureHierarchy"/>
    <dgm:cxn modelId="{17FF2DD4-9950-48EE-A9E2-097A22911957}" type="presParOf" srcId="{735668B1-B0DD-4138-91EF-BAC1C61FE824}" destId="{D94C428E-DD26-444E-B0BA-F2A48C074A72}" srcOrd="2" destOrd="0" presId="urn:microsoft.com/office/officeart/2009/layout/CirclePictureHierarchy"/>
    <dgm:cxn modelId="{C5D26183-ECA6-4E7B-AB18-6593A1228DA8}" type="presParOf" srcId="{735668B1-B0DD-4138-91EF-BAC1C61FE824}" destId="{CE45D98D-A7D7-47D2-A4CC-2B635FBD76B1}" srcOrd="3" destOrd="0" presId="urn:microsoft.com/office/officeart/2009/layout/CirclePictureHierarchy"/>
    <dgm:cxn modelId="{B24FF80D-CD0A-4E12-8453-0D4D44951986}" type="presParOf" srcId="{CE45D98D-A7D7-47D2-A4CC-2B635FBD76B1}" destId="{D1F1822F-2BBB-463C-8494-8029DD216E28}" srcOrd="0" destOrd="0" presId="urn:microsoft.com/office/officeart/2009/layout/CirclePictureHierarchy"/>
    <dgm:cxn modelId="{5AC49B9B-DBE7-4355-BEF5-8DDE6C397438}" type="presParOf" srcId="{D1F1822F-2BBB-463C-8494-8029DD216E28}" destId="{74769121-134C-4D9A-9319-C8A8CC77B33E}" srcOrd="0" destOrd="0" presId="urn:microsoft.com/office/officeart/2009/layout/CirclePictureHierarchy"/>
    <dgm:cxn modelId="{ED47726A-CEC7-47EC-B75D-D972AE79FE1A}" type="presParOf" srcId="{D1F1822F-2BBB-463C-8494-8029DD216E28}" destId="{19ABE39B-4573-4C06-84F5-B89108CD2532}" srcOrd="1" destOrd="0" presId="urn:microsoft.com/office/officeart/2009/layout/CirclePictureHierarchy"/>
    <dgm:cxn modelId="{6D9FD0C8-58E6-4DF4-BFB8-CC1E8F1227A2}" type="presParOf" srcId="{CE45D98D-A7D7-47D2-A4CC-2B635FBD76B1}" destId="{C09B8B06-ABD3-42E0-8E61-6E6E3E52F7AA}" srcOrd="1" destOrd="0" presId="urn:microsoft.com/office/officeart/2009/layout/CirclePictureHierarchy"/>
    <dgm:cxn modelId="{77F1590F-A912-4D66-A675-2418C13DDA89}" type="presParOf" srcId="{AE948F2F-6671-41BC-93CA-BC29F82D7917}" destId="{947CDBD3-EC89-437A-B480-3AB83FD4D9C4}" srcOrd="2" destOrd="0" presId="urn:microsoft.com/office/officeart/2009/layout/CirclePictureHierarchy"/>
    <dgm:cxn modelId="{DED4DC3A-CCE3-4774-BA7F-382272492A9E}" type="presParOf" srcId="{AE948F2F-6671-41BC-93CA-BC29F82D7917}" destId="{5CD77FE0-922E-4295-B444-CE7322443F99}" srcOrd="3" destOrd="0" presId="urn:microsoft.com/office/officeart/2009/layout/CirclePictureHierarchy"/>
    <dgm:cxn modelId="{6F25F6C1-1C2A-4CAD-9419-445A81DA8B85}" type="presParOf" srcId="{5CD77FE0-922E-4295-B444-CE7322443F99}" destId="{33B57D11-E197-46B4-BCB1-041EEAF93D77}" srcOrd="0" destOrd="0" presId="urn:microsoft.com/office/officeart/2009/layout/CirclePictureHierarchy"/>
    <dgm:cxn modelId="{1F1461CE-193F-419D-808F-C5408E39EFC4}" type="presParOf" srcId="{33B57D11-E197-46B4-BCB1-041EEAF93D77}" destId="{8112E51F-39F0-43C1-B429-1DF09A252297}" srcOrd="0" destOrd="0" presId="urn:microsoft.com/office/officeart/2009/layout/CirclePictureHierarchy"/>
    <dgm:cxn modelId="{6422D18D-ECF5-4A15-AB64-3570420EC010}" type="presParOf" srcId="{33B57D11-E197-46B4-BCB1-041EEAF93D77}" destId="{89137B7D-81A4-4212-B745-148168955BBC}" srcOrd="1" destOrd="0" presId="urn:microsoft.com/office/officeart/2009/layout/CirclePictureHierarchy"/>
    <dgm:cxn modelId="{097AD6CD-1B06-49F7-AA40-40446A6DF8CB}" type="presParOf" srcId="{5CD77FE0-922E-4295-B444-CE7322443F99}" destId="{6741E22A-B0C0-4D6F-8411-17F3D1D89C6B}" srcOrd="1" destOrd="0" presId="urn:microsoft.com/office/officeart/2009/layout/CirclePictureHierarchy"/>
    <dgm:cxn modelId="{B77CEA2A-73BC-46BA-B753-A672D86E7322}" type="presParOf" srcId="{6741E22A-B0C0-4D6F-8411-17F3D1D89C6B}" destId="{6B9BD52D-4A81-4381-A456-03DC9A50D780}" srcOrd="0" destOrd="0" presId="urn:microsoft.com/office/officeart/2009/layout/CirclePictureHierarchy"/>
    <dgm:cxn modelId="{F9D5F03C-6F6A-4EC0-B213-0F22B30BED66}" type="presParOf" srcId="{6741E22A-B0C0-4D6F-8411-17F3D1D89C6B}" destId="{1EED252F-E436-4CCF-9D7B-0FEAD9169019}" srcOrd="1" destOrd="0" presId="urn:microsoft.com/office/officeart/2009/layout/CirclePictureHierarchy"/>
    <dgm:cxn modelId="{BCF2DCBD-B434-4774-877F-0DC1CA3C7134}" type="presParOf" srcId="{1EED252F-E436-4CCF-9D7B-0FEAD9169019}" destId="{A248CB2A-9DDF-451B-989C-5CF24681D041}" srcOrd="0" destOrd="0" presId="urn:microsoft.com/office/officeart/2009/layout/CirclePictureHierarchy"/>
    <dgm:cxn modelId="{F27D357F-4ABC-46DA-9CA6-C2B0EE7DA89C}" type="presParOf" srcId="{A248CB2A-9DDF-451B-989C-5CF24681D041}" destId="{5E891943-9107-4530-B4EF-C0DA18293922}" srcOrd="0" destOrd="0" presId="urn:microsoft.com/office/officeart/2009/layout/CirclePictureHierarchy"/>
    <dgm:cxn modelId="{B4533082-1493-49C5-816A-84CAB8E0D83A}" type="presParOf" srcId="{A248CB2A-9DDF-451B-989C-5CF24681D041}" destId="{B239B76D-5B35-4E86-9B12-72E2E08B3B5A}" srcOrd="1" destOrd="0" presId="urn:microsoft.com/office/officeart/2009/layout/CirclePictureHierarchy"/>
    <dgm:cxn modelId="{02E0C129-4C2E-4D28-BEDB-A20B156DA00C}" type="presParOf" srcId="{1EED252F-E436-4CCF-9D7B-0FEAD9169019}" destId="{ACFBD093-9FDC-4A3F-8B3E-430D5D644144}" srcOrd="1" destOrd="0" presId="urn:microsoft.com/office/officeart/2009/layout/CirclePictureHierarchy"/>
    <dgm:cxn modelId="{B7F86E35-F799-4297-ABD2-F85724098E18}" type="presParOf" srcId="{6741E22A-B0C0-4D6F-8411-17F3D1D89C6B}" destId="{0EE5672D-5538-44DA-B21D-3341AAECF127}" srcOrd="2" destOrd="0" presId="urn:microsoft.com/office/officeart/2009/layout/CirclePictureHierarchy"/>
    <dgm:cxn modelId="{8E3A972C-3599-422A-88F6-5AFEA0C62F16}" type="presParOf" srcId="{6741E22A-B0C0-4D6F-8411-17F3D1D89C6B}" destId="{3A92E2EA-394D-4484-AFDF-F6C10747CC4E}" srcOrd="3" destOrd="0" presId="urn:microsoft.com/office/officeart/2009/layout/CirclePictureHierarchy"/>
    <dgm:cxn modelId="{2582A92D-5D81-4BEF-A0CB-0EDFB78C27F6}" type="presParOf" srcId="{3A92E2EA-394D-4484-AFDF-F6C10747CC4E}" destId="{FA72084C-849C-4620-AA0D-8B18829533ED}" srcOrd="0" destOrd="0" presId="urn:microsoft.com/office/officeart/2009/layout/CirclePictureHierarchy"/>
    <dgm:cxn modelId="{417F6FCD-9416-407C-AFF0-F41284ADA61B}" type="presParOf" srcId="{FA72084C-849C-4620-AA0D-8B18829533ED}" destId="{A84B1084-AC12-4418-AF47-554D6F96508B}" srcOrd="0" destOrd="0" presId="urn:microsoft.com/office/officeart/2009/layout/CirclePictureHierarchy"/>
    <dgm:cxn modelId="{DBF69BCA-17C1-4859-BF04-CB0DADBD5064}" type="presParOf" srcId="{FA72084C-849C-4620-AA0D-8B18829533ED}" destId="{28E1D39C-6CD5-4A88-8F9C-DD6B129B9EAD}" srcOrd="1" destOrd="0" presId="urn:microsoft.com/office/officeart/2009/layout/CirclePictureHierarchy"/>
    <dgm:cxn modelId="{A7C4ABA6-4A60-4E1E-8C92-41CDFACA2D26}" type="presParOf" srcId="{3A92E2EA-394D-4484-AFDF-F6C10747CC4E}" destId="{6F49A2F3-C626-4169-AD23-24D46533F9A9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672D-5538-44DA-B21D-3341AAECF127}">
      <dsp:nvSpPr>
        <dsp:cNvPr id="0" name=""/>
        <dsp:cNvSpPr/>
      </dsp:nvSpPr>
      <dsp:spPr>
        <a:xfrm>
          <a:off x="5644991" y="2646485"/>
          <a:ext cx="1052006" cy="24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458"/>
              </a:lnTo>
              <a:lnTo>
                <a:pt x="1052006" y="121458"/>
              </a:lnTo>
              <a:lnTo>
                <a:pt x="1052006" y="24100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BD52D-4A81-4381-A456-03DC9A50D780}">
      <dsp:nvSpPr>
        <dsp:cNvPr id="0" name=""/>
        <dsp:cNvSpPr/>
      </dsp:nvSpPr>
      <dsp:spPr>
        <a:xfrm>
          <a:off x="4592984" y="2646485"/>
          <a:ext cx="1052006" cy="241005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121458"/>
              </a:lnTo>
              <a:lnTo>
                <a:pt x="0" y="121458"/>
              </a:lnTo>
              <a:lnTo>
                <a:pt x="0" y="24100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CDBD3-EC89-437A-B480-3AB83FD4D9C4}">
      <dsp:nvSpPr>
        <dsp:cNvPr id="0" name=""/>
        <dsp:cNvSpPr/>
      </dsp:nvSpPr>
      <dsp:spPr>
        <a:xfrm>
          <a:off x="3540978" y="1640384"/>
          <a:ext cx="2104012" cy="24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458"/>
              </a:lnTo>
              <a:lnTo>
                <a:pt x="2104012" y="121458"/>
              </a:lnTo>
              <a:lnTo>
                <a:pt x="2104012" y="24100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C428E-DD26-444E-B0BA-F2A48C074A72}">
      <dsp:nvSpPr>
        <dsp:cNvPr id="0" name=""/>
        <dsp:cNvSpPr/>
      </dsp:nvSpPr>
      <dsp:spPr>
        <a:xfrm>
          <a:off x="1436965" y="2646485"/>
          <a:ext cx="1052006" cy="241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458"/>
              </a:lnTo>
              <a:lnTo>
                <a:pt x="1052006" y="121458"/>
              </a:lnTo>
              <a:lnTo>
                <a:pt x="1052006" y="24100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63B27-A1C6-4667-8963-3A665E6E832D}">
      <dsp:nvSpPr>
        <dsp:cNvPr id="0" name=""/>
        <dsp:cNvSpPr/>
      </dsp:nvSpPr>
      <dsp:spPr>
        <a:xfrm>
          <a:off x="384958" y="2646485"/>
          <a:ext cx="1052006" cy="241005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121458"/>
              </a:lnTo>
              <a:lnTo>
                <a:pt x="0" y="121458"/>
              </a:lnTo>
              <a:lnTo>
                <a:pt x="0" y="24100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60E6E-E767-4D19-B5AE-04BF019D008C}">
      <dsp:nvSpPr>
        <dsp:cNvPr id="0" name=""/>
        <dsp:cNvSpPr/>
      </dsp:nvSpPr>
      <dsp:spPr>
        <a:xfrm>
          <a:off x="1436965" y="1640384"/>
          <a:ext cx="2104012" cy="241005"/>
        </a:xfrm>
        <a:custGeom>
          <a:avLst/>
          <a:gdLst/>
          <a:ahLst/>
          <a:cxnLst/>
          <a:rect l="0" t="0" r="0" b="0"/>
          <a:pathLst>
            <a:path>
              <a:moveTo>
                <a:pt x="2104012" y="0"/>
              </a:moveTo>
              <a:lnTo>
                <a:pt x="2104012" y="121458"/>
              </a:lnTo>
              <a:lnTo>
                <a:pt x="0" y="121458"/>
              </a:lnTo>
              <a:lnTo>
                <a:pt x="0" y="24100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75325-D12B-4014-8F4C-5C3FACA80749}">
      <dsp:nvSpPr>
        <dsp:cNvPr id="0" name=""/>
        <dsp:cNvSpPr/>
      </dsp:nvSpPr>
      <dsp:spPr>
        <a:xfrm>
          <a:off x="3158430" y="875289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3A32F-D9CF-4318-BA4B-12763301B8DB}">
      <dsp:nvSpPr>
        <dsp:cNvPr id="0" name=""/>
        <dsp:cNvSpPr/>
      </dsp:nvSpPr>
      <dsp:spPr>
        <a:xfrm>
          <a:off x="3923526" y="873376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3923526" y="873376"/>
        <a:ext cx="1147643" cy="765095"/>
      </dsp:txXfrm>
    </dsp:sp>
    <dsp:sp modelId="{60F4608C-9E1B-42CE-992B-8BC999E9DE59}">
      <dsp:nvSpPr>
        <dsp:cNvPr id="0" name=""/>
        <dsp:cNvSpPr/>
      </dsp:nvSpPr>
      <dsp:spPr>
        <a:xfrm>
          <a:off x="1054417" y="18813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8BB13-257F-40C1-A56B-E61C06FA9034}">
      <dsp:nvSpPr>
        <dsp:cNvPr id="0" name=""/>
        <dsp:cNvSpPr/>
      </dsp:nvSpPr>
      <dsp:spPr>
        <a:xfrm>
          <a:off x="1819513" y="1879477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1819513" y="1879477"/>
        <a:ext cx="1147643" cy="765095"/>
      </dsp:txXfrm>
    </dsp:sp>
    <dsp:sp modelId="{F3788214-4CED-439D-8E99-EFC09BD429EF}">
      <dsp:nvSpPr>
        <dsp:cNvPr id="0" name=""/>
        <dsp:cNvSpPr/>
      </dsp:nvSpPr>
      <dsp:spPr>
        <a:xfrm>
          <a:off x="2411" y="28874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52C06-69A5-4989-9DAC-CC5A0CED2B2B}">
      <dsp:nvSpPr>
        <dsp:cNvPr id="0" name=""/>
        <dsp:cNvSpPr/>
      </dsp:nvSpPr>
      <dsp:spPr>
        <a:xfrm>
          <a:off x="767506" y="2885578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767506" y="2885578"/>
        <a:ext cx="1147643" cy="765095"/>
      </dsp:txXfrm>
    </dsp:sp>
    <dsp:sp modelId="{74769121-134C-4D9A-9319-C8A8CC77B33E}">
      <dsp:nvSpPr>
        <dsp:cNvPr id="0" name=""/>
        <dsp:cNvSpPr/>
      </dsp:nvSpPr>
      <dsp:spPr>
        <a:xfrm>
          <a:off x="2106423" y="28874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BE39B-4573-4C06-84F5-B89108CD2532}">
      <dsp:nvSpPr>
        <dsp:cNvPr id="0" name=""/>
        <dsp:cNvSpPr/>
      </dsp:nvSpPr>
      <dsp:spPr>
        <a:xfrm>
          <a:off x="2871519" y="2885578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2871519" y="2885578"/>
        <a:ext cx="1147643" cy="765095"/>
      </dsp:txXfrm>
    </dsp:sp>
    <dsp:sp modelId="{8112E51F-39F0-43C1-B429-1DF09A252297}">
      <dsp:nvSpPr>
        <dsp:cNvPr id="0" name=""/>
        <dsp:cNvSpPr/>
      </dsp:nvSpPr>
      <dsp:spPr>
        <a:xfrm>
          <a:off x="5262443" y="18813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37B7D-81A4-4212-B745-148168955BBC}">
      <dsp:nvSpPr>
        <dsp:cNvPr id="0" name=""/>
        <dsp:cNvSpPr/>
      </dsp:nvSpPr>
      <dsp:spPr>
        <a:xfrm>
          <a:off x="6027539" y="1879477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6027539" y="1879477"/>
        <a:ext cx="1147643" cy="765095"/>
      </dsp:txXfrm>
    </dsp:sp>
    <dsp:sp modelId="{5E891943-9107-4530-B4EF-C0DA18293922}">
      <dsp:nvSpPr>
        <dsp:cNvPr id="0" name=""/>
        <dsp:cNvSpPr/>
      </dsp:nvSpPr>
      <dsp:spPr>
        <a:xfrm>
          <a:off x="4210436" y="28874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39B76D-5B35-4E86-9B12-72E2E08B3B5A}">
      <dsp:nvSpPr>
        <dsp:cNvPr id="0" name=""/>
        <dsp:cNvSpPr/>
      </dsp:nvSpPr>
      <dsp:spPr>
        <a:xfrm>
          <a:off x="4975532" y="2885578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2600" kern="1200"/>
        </a:p>
      </dsp:txBody>
      <dsp:txXfrm>
        <a:off x="4975532" y="2885578"/>
        <a:ext cx="1147643" cy="765095"/>
      </dsp:txXfrm>
    </dsp:sp>
    <dsp:sp modelId="{A84B1084-AC12-4418-AF47-554D6F96508B}">
      <dsp:nvSpPr>
        <dsp:cNvPr id="0" name=""/>
        <dsp:cNvSpPr/>
      </dsp:nvSpPr>
      <dsp:spPr>
        <a:xfrm>
          <a:off x="6314449" y="2887490"/>
          <a:ext cx="765095" cy="76509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1D39C-6CD5-4A88-8F9C-DD6B129B9EAD}">
      <dsp:nvSpPr>
        <dsp:cNvPr id="0" name=""/>
        <dsp:cNvSpPr/>
      </dsp:nvSpPr>
      <dsp:spPr>
        <a:xfrm>
          <a:off x="7079545" y="2885578"/>
          <a:ext cx="1147643" cy="76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3500" kern="1200" dirty="0" err="1" smtClean="0"/>
            <a:t>nn</a:t>
          </a:r>
          <a:endParaRPr lang="fr-CH" sz="3500" kern="1200" dirty="0"/>
        </a:p>
      </dsp:txBody>
      <dsp:txXfrm>
        <a:off x="7079545" y="2885578"/>
        <a:ext cx="1147643" cy="765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77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465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780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6877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580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7922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105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5644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731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7217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C394-3C4B-4681-978C-8D2465AABB9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267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468560" y="-171400"/>
            <a:ext cx="10225136" cy="7029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220E-3F1E-4303-8E87-8614FEF24893}" type="datetimeFigureOut">
              <a:rPr lang="fr-CH" smtClean="0"/>
              <a:t>01.04.2013</a:t>
            </a:fld>
            <a:endParaRPr lang="fr-CH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34"/>
          <a:stretch/>
        </p:blipFill>
        <p:spPr>
          <a:xfrm>
            <a:off x="-873087" y="5203686"/>
            <a:ext cx="6093159" cy="163049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30" name="Picture 6" descr="http://occitanyauto.com/crbst_Phone_Logo_orange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685969"/>
            <a:ext cx="1201081" cy="118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614864" y="61653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3E62C394-3C4B-4681-978C-8D2465AABB90}" type="slidenum">
              <a:rPr lang="fr-CH" smtClean="0"/>
              <a:pPr/>
              <a:t>‹N°›</a:t>
            </a:fld>
            <a:endParaRPr lang="fr-CH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4008" y="615563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11" name="Ellipse 10"/>
          <p:cNvSpPr/>
          <p:nvPr userDrawn="1"/>
        </p:nvSpPr>
        <p:spPr>
          <a:xfrm>
            <a:off x="0" y="-1179512"/>
            <a:ext cx="9144000" cy="2448272"/>
          </a:xfrm>
          <a:prstGeom prst="ellipse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7921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/>
      <p:bldP spid="5" grpId="0"/>
      <p:bldP spid="11" grpId="0" animBg="1"/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Stage d’initiation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err="1" smtClean="0"/>
              <a:t>Foulen</a:t>
            </a:r>
            <a:r>
              <a:rPr lang="fr-CH" dirty="0" smtClean="0"/>
              <a:t> </a:t>
            </a:r>
            <a:r>
              <a:rPr lang="fr-CH" dirty="0" err="1" smtClean="0"/>
              <a:t>Fouelni</a:t>
            </a:r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971600" y="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 smtClean="0">
                <a:solidFill>
                  <a:schemeClr val="bg1"/>
                </a:solidFill>
              </a:rPr>
              <a:t>ISET de Djerba</a:t>
            </a:r>
            <a:endParaRPr lang="fr-CH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Plan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134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Présentation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Création : 1992</a:t>
            </a:r>
          </a:p>
          <a:p>
            <a:r>
              <a:rPr lang="fr-CH" dirty="0" smtClean="0"/>
              <a:t>Adresse : Tunis</a:t>
            </a:r>
          </a:p>
          <a:p>
            <a:r>
              <a:rPr lang="fr-CH" dirty="0" smtClean="0"/>
              <a:t>Chiffre d’affaire : 1205698421 DT</a:t>
            </a:r>
          </a:p>
          <a:p>
            <a:r>
              <a:rPr lang="fr-CH" dirty="0" smtClean="0"/>
              <a:t>Nombre d’employés : 125</a:t>
            </a:r>
            <a:endParaRPr lang="fr-CH" dirty="0"/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4138742861"/>
              </p:ext>
            </p:extLst>
          </p:nvPr>
        </p:nvGraphicFramePr>
        <p:xfrm>
          <a:off x="3995936" y="3068960"/>
          <a:ext cx="4511824" cy="319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2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Organigramme</a:t>
            </a:r>
            <a:endParaRPr lang="fr-CH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3447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49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D75325-D12B-4014-8F4C-5C3FACA80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7D75325-D12B-4014-8F4C-5C3FACA80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7D75325-D12B-4014-8F4C-5C3FACA80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47D75325-D12B-4014-8F4C-5C3FACA80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E3A32F-D9CF-4318-BA4B-12763301B8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7BE3A32F-D9CF-4318-BA4B-12763301B8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7BE3A32F-D9CF-4318-BA4B-12763301B8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7BE3A32F-D9CF-4318-BA4B-12763301B8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560E6E-E767-4D19-B5AE-04BF019D0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C3560E6E-E767-4D19-B5AE-04BF019D0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C3560E6E-E767-4D19-B5AE-04BF019D0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3560E6E-E767-4D19-B5AE-04BF019D0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F4608C-9E1B-42CE-992B-8BC999E9D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60F4608C-9E1B-42CE-992B-8BC999E9D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60F4608C-9E1B-42CE-992B-8BC999E9D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60F4608C-9E1B-42CE-992B-8BC999E9DE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68BB13-257F-40C1-A56B-E61C06FA9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B268BB13-257F-40C1-A56B-E61C06FA9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B268BB13-257F-40C1-A56B-E61C06FA90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B268BB13-257F-40C1-A56B-E61C06FA90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563B27-A1C6-4667-8963-3A665E6E8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83563B27-A1C6-4667-8963-3A665E6E8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3563B27-A1C6-4667-8963-3A665E6E8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83563B27-A1C6-4667-8963-3A665E6E8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788214-4CED-439D-8E99-EFC09BD42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F3788214-4CED-439D-8E99-EFC09BD42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F3788214-4CED-439D-8E99-EFC09BD42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F3788214-4CED-439D-8E99-EFC09BD429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052C06-69A5-4989-9DAC-CC5A0CED2B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5A052C06-69A5-4989-9DAC-CC5A0CED2B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5A052C06-69A5-4989-9DAC-CC5A0CED2B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5A052C06-69A5-4989-9DAC-CC5A0CED2B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4C428E-DD26-444E-B0BA-F2A48C074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D94C428E-DD26-444E-B0BA-F2A48C074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D94C428E-DD26-444E-B0BA-F2A48C074A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D94C428E-DD26-444E-B0BA-F2A48C074A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769121-134C-4D9A-9319-C8A8CC77B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74769121-134C-4D9A-9319-C8A8CC77B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74769121-134C-4D9A-9319-C8A8CC77B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74769121-134C-4D9A-9319-C8A8CC77B3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ABE39B-4573-4C06-84F5-B89108CD2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19ABE39B-4573-4C06-84F5-B89108CD2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19ABE39B-4573-4C06-84F5-B89108CD25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19ABE39B-4573-4C06-84F5-B89108CD25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7CDBD3-EC89-437A-B480-3AB83FD4D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947CDBD3-EC89-437A-B480-3AB83FD4D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947CDBD3-EC89-437A-B480-3AB83FD4D9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947CDBD3-EC89-437A-B480-3AB83FD4D9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12E51F-39F0-43C1-B429-1DF09A252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8112E51F-39F0-43C1-B429-1DF09A252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8112E51F-39F0-43C1-B429-1DF09A252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8112E51F-39F0-43C1-B429-1DF09A2522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137B7D-81A4-4212-B745-148168955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89137B7D-81A4-4212-B745-148168955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89137B7D-81A4-4212-B745-148168955B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89137B7D-81A4-4212-B745-148168955B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9BD52D-4A81-4381-A456-03DC9A50D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>
                                            <p:graphicEl>
                                              <a:dgm id="{6B9BD52D-4A81-4381-A456-03DC9A50D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>
                                            <p:graphicEl>
                                              <a:dgm id="{6B9BD52D-4A81-4381-A456-03DC9A50D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graphicEl>
                                              <a:dgm id="{6B9BD52D-4A81-4381-A456-03DC9A50D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891943-9107-4530-B4EF-C0DA18293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graphicEl>
                                              <a:dgm id="{5E891943-9107-4530-B4EF-C0DA18293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>
                                            <p:graphicEl>
                                              <a:dgm id="{5E891943-9107-4530-B4EF-C0DA18293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">
                                            <p:graphicEl>
                                              <a:dgm id="{5E891943-9107-4530-B4EF-C0DA182939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39B76D-5B35-4E86-9B12-72E2E08B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">
                                            <p:graphicEl>
                                              <a:dgm id="{B239B76D-5B35-4E86-9B12-72E2E08B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">
                                            <p:graphicEl>
                                              <a:dgm id="{B239B76D-5B35-4E86-9B12-72E2E08B3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">
                                            <p:graphicEl>
                                              <a:dgm id="{B239B76D-5B35-4E86-9B12-72E2E08B3B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E5672D-5538-44DA-B21D-3341AAECF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">
                                            <p:graphicEl>
                                              <a:dgm id="{0EE5672D-5538-44DA-B21D-3341AAECF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>
                                            <p:graphicEl>
                                              <a:dgm id="{0EE5672D-5538-44DA-B21D-3341AAECF1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">
                                            <p:graphicEl>
                                              <a:dgm id="{0EE5672D-5538-44DA-B21D-3341AAECF1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4B1084-AC12-4418-AF47-554D6F965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>
                                            <p:graphicEl>
                                              <a:dgm id="{A84B1084-AC12-4418-AF47-554D6F965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">
                                            <p:graphicEl>
                                              <a:dgm id="{A84B1084-AC12-4418-AF47-554D6F965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A84B1084-AC12-4418-AF47-554D6F965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E1D39C-6CD5-4A88-8F9C-DD6B129B9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>
                                            <p:graphicEl>
                                              <a:dgm id="{28E1D39C-6CD5-4A88-8F9C-DD6B129B9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>
                                            <p:graphicEl>
                                              <a:dgm id="{28E1D39C-6CD5-4A88-8F9C-DD6B129B9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28E1D39C-6CD5-4A88-8F9C-DD6B129B9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2969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</Words>
  <Application>Microsoft Office PowerPoint</Application>
  <PresentationFormat>Affichage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Stage d’initiation</vt:lpstr>
      <vt:lpstr>Plan</vt:lpstr>
      <vt:lpstr>Présentation</vt:lpstr>
      <vt:lpstr>Organigramme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INNORPI2</dc:creator>
  <cp:lastModifiedBy>INNORPI2</cp:lastModifiedBy>
  <cp:revision>4</cp:revision>
  <dcterms:created xsi:type="dcterms:W3CDTF">2013-04-01T09:28:31Z</dcterms:created>
  <dcterms:modified xsi:type="dcterms:W3CDTF">2013-04-01T09:53:45Z</dcterms:modified>
</cp:coreProperties>
</file>