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7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942F"/>
    <a:srgbClr val="E5463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258D6E-E0EA-406B-BA0F-DEAA97ACBB14}" type="doc">
      <dgm:prSet loTypeId="urn:microsoft.com/office/officeart/2005/8/layout/hierarchy1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E9056378-C493-4E84-B104-DCDF1AB82A6E}">
      <dgm:prSet phldrT="[Texte]"/>
      <dgm:spPr/>
      <dgm:t>
        <a:bodyPr/>
        <a:lstStyle/>
        <a:p>
          <a:r>
            <a:rPr lang="fr-FR" dirty="0" smtClean="0"/>
            <a:t>PDG</a:t>
          </a:r>
          <a:endParaRPr lang="fr-FR" dirty="0"/>
        </a:p>
      </dgm:t>
    </dgm:pt>
    <dgm:pt modelId="{EDBDA8E4-7770-4519-B8B0-1235F328FE51}" type="parTrans" cxnId="{9BF7695C-DD46-404C-B413-2F5D724E12A4}">
      <dgm:prSet/>
      <dgm:spPr/>
      <dgm:t>
        <a:bodyPr/>
        <a:lstStyle/>
        <a:p>
          <a:endParaRPr lang="fr-FR"/>
        </a:p>
      </dgm:t>
    </dgm:pt>
    <dgm:pt modelId="{20E38ABF-5C2F-4361-8811-E404BED2AA89}" type="sibTrans" cxnId="{9BF7695C-DD46-404C-B413-2F5D724E12A4}">
      <dgm:prSet/>
      <dgm:spPr/>
      <dgm:t>
        <a:bodyPr/>
        <a:lstStyle/>
        <a:p>
          <a:endParaRPr lang="fr-FR"/>
        </a:p>
      </dgm:t>
    </dgm:pt>
    <dgm:pt modelId="{FB8B278D-1DD6-4F20-B68E-67FDD9D4AD6C}">
      <dgm:prSet phldrT="[Texte]"/>
      <dgm:spPr/>
      <dgm:t>
        <a:bodyPr/>
        <a:lstStyle/>
        <a:p>
          <a:r>
            <a:rPr lang="fr-FR" dirty="0" smtClean="0"/>
            <a:t>S1</a:t>
          </a:r>
          <a:endParaRPr lang="fr-FR" dirty="0"/>
        </a:p>
      </dgm:t>
    </dgm:pt>
    <dgm:pt modelId="{E1A91C23-2A40-4924-BE0C-C91AA3C7943C}" type="parTrans" cxnId="{464FBBC9-7D1F-4F6F-B5F2-66F49C929DF3}">
      <dgm:prSet/>
      <dgm:spPr/>
      <dgm:t>
        <a:bodyPr/>
        <a:lstStyle/>
        <a:p>
          <a:endParaRPr lang="fr-FR"/>
        </a:p>
      </dgm:t>
    </dgm:pt>
    <dgm:pt modelId="{330D3D74-CE9C-4AA3-B156-D7DFE6FE7851}" type="sibTrans" cxnId="{464FBBC9-7D1F-4F6F-B5F2-66F49C929DF3}">
      <dgm:prSet/>
      <dgm:spPr/>
      <dgm:t>
        <a:bodyPr/>
        <a:lstStyle/>
        <a:p>
          <a:endParaRPr lang="fr-FR"/>
        </a:p>
      </dgm:t>
    </dgm:pt>
    <dgm:pt modelId="{449E0FB2-9B13-47E1-90E9-506A2F930D85}">
      <dgm:prSet phldrT="[Texte]"/>
      <dgm:spPr/>
      <dgm:t>
        <a:bodyPr/>
        <a:lstStyle/>
        <a:p>
          <a:r>
            <a:rPr lang="fr-FR" dirty="0" smtClean="0"/>
            <a:t>SS1</a:t>
          </a:r>
          <a:endParaRPr lang="fr-FR" dirty="0"/>
        </a:p>
      </dgm:t>
    </dgm:pt>
    <dgm:pt modelId="{B239343D-0DB2-4DF8-B282-E455215D3216}" type="parTrans" cxnId="{A16CC0B5-6B1A-4350-ABC3-05B0D82CF0A0}">
      <dgm:prSet/>
      <dgm:spPr/>
      <dgm:t>
        <a:bodyPr/>
        <a:lstStyle/>
        <a:p>
          <a:endParaRPr lang="fr-FR"/>
        </a:p>
      </dgm:t>
    </dgm:pt>
    <dgm:pt modelId="{734C1ECA-FC54-4375-AEBE-1E480825D633}" type="sibTrans" cxnId="{A16CC0B5-6B1A-4350-ABC3-05B0D82CF0A0}">
      <dgm:prSet/>
      <dgm:spPr/>
      <dgm:t>
        <a:bodyPr/>
        <a:lstStyle/>
        <a:p>
          <a:endParaRPr lang="fr-FR"/>
        </a:p>
      </dgm:t>
    </dgm:pt>
    <dgm:pt modelId="{8C564F7F-E918-4832-AC52-EB3B63B327D2}">
      <dgm:prSet phldrT="[Texte]"/>
      <dgm:spPr/>
      <dgm:t>
        <a:bodyPr/>
        <a:lstStyle/>
        <a:p>
          <a:r>
            <a:rPr lang="fr-FR" dirty="0" smtClean="0"/>
            <a:t>SS2</a:t>
          </a:r>
          <a:endParaRPr lang="fr-FR" dirty="0"/>
        </a:p>
      </dgm:t>
    </dgm:pt>
    <dgm:pt modelId="{09B765CB-0A5E-438B-8F95-09C51C07E2EF}" type="parTrans" cxnId="{33C78449-6BC9-4B8F-8CE4-9863E6594FB7}">
      <dgm:prSet/>
      <dgm:spPr/>
      <dgm:t>
        <a:bodyPr/>
        <a:lstStyle/>
        <a:p>
          <a:endParaRPr lang="fr-FR"/>
        </a:p>
      </dgm:t>
    </dgm:pt>
    <dgm:pt modelId="{594D9153-7975-42F2-BE46-DE4B2C3005D1}" type="sibTrans" cxnId="{33C78449-6BC9-4B8F-8CE4-9863E6594FB7}">
      <dgm:prSet/>
      <dgm:spPr/>
      <dgm:t>
        <a:bodyPr/>
        <a:lstStyle/>
        <a:p>
          <a:endParaRPr lang="fr-FR"/>
        </a:p>
      </dgm:t>
    </dgm:pt>
    <dgm:pt modelId="{5241AD25-3B69-4513-A533-FEFC0C58ECC3}">
      <dgm:prSet phldrT="[Texte]"/>
      <dgm:spPr/>
      <dgm:t>
        <a:bodyPr/>
        <a:lstStyle/>
        <a:p>
          <a:r>
            <a:rPr lang="fr-FR" dirty="0" smtClean="0"/>
            <a:t>S2</a:t>
          </a:r>
          <a:endParaRPr lang="fr-FR" dirty="0"/>
        </a:p>
      </dgm:t>
    </dgm:pt>
    <dgm:pt modelId="{944C69C6-148E-43AD-ADC7-002A57CDBCEF}" type="parTrans" cxnId="{90BEFA0C-A1F5-40CA-B2B2-334F11F688B5}">
      <dgm:prSet/>
      <dgm:spPr/>
      <dgm:t>
        <a:bodyPr/>
        <a:lstStyle/>
        <a:p>
          <a:endParaRPr lang="fr-FR"/>
        </a:p>
      </dgm:t>
    </dgm:pt>
    <dgm:pt modelId="{A9DF82CE-9CF5-4BC1-851A-92831140912E}" type="sibTrans" cxnId="{90BEFA0C-A1F5-40CA-B2B2-334F11F688B5}">
      <dgm:prSet/>
      <dgm:spPr/>
      <dgm:t>
        <a:bodyPr/>
        <a:lstStyle/>
        <a:p>
          <a:endParaRPr lang="fr-FR"/>
        </a:p>
      </dgm:t>
    </dgm:pt>
    <dgm:pt modelId="{68BBF4B0-6701-471B-B123-3A894D912B7A}" type="pres">
      <dgm:prSet presAssocID="{3D258D6E-E0EA-406B-BA0F-DEAA97ACBB1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07BA60CA-6667-4750-B647-7B3FD2056253}" type="pres">
      <dgm:prSet presAssocID="{E9056378-C493-4E84-B104-DCDF1AB82A6E}" presName="hierRoot1" presStyleCnt="0"/>
      <dgm:spPr/>
    </dgm:pt>
    <dgm:pt modelId="{56D98265-C39E-4C0F-9A9D-B44CE72C00FB}" type="pres">
      <dgm:prSet presAssocID="{E9056378-C493-4E84-B104-DCDF1AB82A6E}" presName="composite" presStyleCnt="0"/>
      <dgm:spPr/>
    </dgm:pt>
    <dgm:pt modelId="{42478B87-DD3A-4C02-90C3-E2F169CC39AF}" type="pres">
      <dgm:prSet presAssocID="{E9056378-C493-4E84-B104-DCDF1AB82A6E}" presName="background" presStyleLbl="node0" presStyleIdx="0" presStyleCnt="1"/>
      <dgm:spPr/>
    </dgm:pt>
    <dgm:pt modelId="{BB560689-7507-4016-AAD4-AEF70F199F23}" type="pres">
      <dgm:prSet presAssocID="{E9056378-C493-4E84-B104-DCDF1AB82A6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FDB832C-3D24-4928-A804-B7ABDF6A1A6C}" type="pres">
      <dgm:prSet presAssocID="{E9056378-C493-4E84-B104-DCDF1AB82A6E}" presName="hierChild2" presStyleCnt="0"/>
      <dgm:spPr/>
    </dgm:pt>
    <dgm:pt modelId="{D61262B9-796F-4042-BCB9-FFD0D37B22AB}" type="pres">
      <dgm:prSet presAssocID="{E1A91C23-2A40-4924-BE0C-C91AA3C7943C}" presName="Name10" presStyleLbl="parChTrans1D2" presStyleIdx="0" presStyleCnt="2"/>
      <dgm:spPr/>
      <dgm:t>
        <a:bodyPr/>
        <a:lstStyle/>
        <a:p>
          <a:endParaRPr lang="fr-FR"/>
        </a:p>
      </dgm:t>
    </dgm:pt>
    <dgm:pt modelId="{0CCE651D-8768-4552-AD1D-034D3ACBF606}" type="pres">
      <dgm:prSet presAssocID="{FB8B278D-1DD6-4F20-B68E-67FDD9D4AD6C}" presName="hierRoot2" presStyleCnt="0"/>
      <dgm:spPr/>
    </dgm:pt>
    <dgm:pt modelId="{55D36B75-309F-4B1C-8DA3-921FF0854264}" type="pres">
      <dgm:prSet presAssocID="{FB8B278D-1DD6-4F20-B68E-67FDD9D4AD6C}" presName="composite2" presStyleCnt="0"/>
      <dgm:spPr/>
    </dgm:pt>
    <dgm:pt modelId="{A35BCAFA-E9E6-40B5-BAFC-6B2E4145B869}" type="pres">
      <dgm:prSet presAssocID="{FB8B278D-1DD6-4F20-B68E-67FDD9D4AD6C}" presName="background2" presStyleLbl="node2" presStyleIdx="0" presStyleCnt="2"/>
      <dgm:spPr/>
    </dgm:pt>
    <dgm:pt modelId="{8C3A92E4-5C02-4976-B5BF-B9EA844F2A3E}" type="pres">
      <dgm:prSet presAssocID="{FB8B278D-1DD6-4F20-B68E-67FDD9D4AD6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ED53258-3C94-4A68-B33D-18DDBF79C60D}" type="pres">
      <dgm:prSet presAssocID="{FB8B278D-1DD6-4F20-B68E-67FDD9D4AD6C}" presName="hierChild3" presStyleCnt="0"/>
      <dgm:spPr/>
    </dgm:pt>
    <dgm:pt modelId="{856A4583-2345-4BD7-BAF8-9E9A73500CAA}" type="pres">
      <dgm:prSet presAssocID="{B239343D-0DB2-4DF8-B282-E455215D3216}" presName="Name17" presStyleLbl="parChTrans1D3" presStyleIdx="0" presStyleCnt="2"/>
      <dgm:spPr/>
      <dgm:t>
        <a:bodyPr/>
        <a:lstStyle/>
        <a:p>
          <a:endParaRPr lang="fr-FR"/>
        </a:p>
      </dgm:t>
    </dgm:pt>
    <dgm:pt modelId="{AB534554-DF47-44F7-B834-B23DF3F8F932}" type="pres">
      <dgm:prSet presAssocID="{449E0FB2-9B13-47E1-90E9-506A2F930D85}" presName="hierRoot3" presStyleCnt="0"/>
      <dgm:spPr/>
    </dgm:pt>
    <dgm:pt modelId="{8BE91FEB-803D-4299-951F-9666988A0A25}" type="pres">
      <dgm:prSet presAssocID="{449E0FB2-9B13-47E1-90E9-506A2F930D85}" presName="composite3" presStyleCnt="0"/>
      <dgm:spPr/>
    </dgm:pt>
    <dgm:pt modelId="{C6686133-9388-4ECC-AA8D-23AEA1AE64F7}" type="pres">
      <dgm:prSet presAssocID="{449E0FB2-9B13-47E1-90E9-506A2F930D85}" presName="background3" presStyleLbl="node3" presStyleIdx="0" presStyleCnt="2"/>
      <dgm:spPr/>
    </dgm:pt>
    <dgm:pt modelId="{C6B62F60-BD07-4AA5-974F-6B2C2DA61AB1}" type="pres">
      <dgm:prSet presAssocID="{449E0FB2-9B13-47E1-90E9-506A2F930D85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26FE52-8459-402F-8DE2-F7534917EFF4}" type="pres">
      <dgm:prSet presAssocID="{449E0FB2-9B13-47E1-90E9-506A2F930D85}" presName="hierChild4" presStyleCnt="0"/>
      <dgm:spPr/>
    </dgm:pt>
    <dgm:pt modelId="{F951E29E-2024-44BF-97C0-CCBEF2D7D425}" type="pres">
      <dgm:prSet presAssocID="{09B765CB-0A5E-438B-8F95-09C51C07E2EF}" presName="Name17" presStyleLbl="parChTrans1D3" presStyleIdx="1" presStyleCnt="2"/>
      <dgm:spPr/>
      <dgm:t>
        <a:bodyPr/>
        <a:lstStyle/>
        <a:p>
          <a:endParaRPr lang="fr-FR"/>
        </a:p>
      </dgm:t>
    </dgm:pt>
    <dgm:pt modelId="{65E888CE-CA8A-4859-ABB4-F4A4144467FF}" type="pres">
      <dgm:prSet presAssocID="{8C564F7F-E918-4832-AC52-EB3B63B327D2}" presName="hierRoot3" presStyleCnt="0"/>
      <dgm:spPr/>
    </dgm:pt>
    <dgm:pt modelId="{01DCDD7F-99B7-4191-B020-AB21E643173A}" type="pres">
      <dgm:prSet presAssocID="{8C564F7F-E918-4832-AC52-EB3B63B327D2}" presName="composite3" presStyleCnt="0"/>
      <dgm:spPr/>
    </dgm:pt>
    <dgm:pt modelId="{A24FD4B6-E7F6-4E39-87AF-1E4DB601C9FD}" type="pres">
      <dgm:prSet presAssocID="{8C564F7F-E918-4832-AC52-EB3B63B327D2}" presName="background3" presStyleLbl="node3" presStyleIdx="1" presStyleCnt="2"/>
      <dgm:spPr/>
    </dgm:pt>
    <dgm:pt modelId="{6B56AC9A-67A5-4EF7-A5AA-93B6D55CFFAD}" type="pres">
      <dgm:prSet presAssocID="{8C564F7F-E918-4832-AC52-EB3B63B327D2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A1EA321-0969-4CCC-839F-4AADB91A4B34}" type="pres">
      <dgm:prSet presAssocID="{8C564F7F-E918-4832-AC52-EB3B63B327D2}" presName="hierChild4" presStyleCnt="0"/>
      <dgm:spPr/>
    </dgm:pt>
    <dgm:pt modelId="{E2EF8D04-D3F2-4F34-88F0-94C38E4DEC62}" type="pres">
      <dgm:prSet presAssocID="{944C69C6-148E-43AD-ADC7-002A57CDBCEF}" presName="Name10" presStyleLbl="parChTrans1D2" presStyleIdx="1" presStyleCnt="2"/>
      <dgm:spPr/>
      <dgm:t>
        <a:bodyPr/>
        <a:lstStyle/>
        <a:p>
          <a:endParaRPr lang="fr-FR"/>
        </a:p>
      </dgm:t>
    </dgm:pt>
    <dgm:pt modelId="{A11142C0-F8CF-42D5-9274-EF1C7178C8D0}" type="pres">
      <dgm:prSet presAssocID="{5241AD25-3B69-4513-A533-FEFC0C58ECC3}" presName="hierRoot2" presStyleCnt="0"/>
      <dgm:spPr/>
    </dgm:pt>
    <dgm:pt modelId="{DA0EB27C-CE5A-4C2F-B9CB-370198EB2869}" type="pres">
      <dgm:prSet presAssocID="{5241AD25-3B69-4513-A533-FEFC0C58ECC3}" presName="composite2" presStyleCnt="0"/>
      <dgm:spPr/>
    </dgm:pt>
    <dgm:pt modelId="{69B5AF5C-4D22-4DAB-BC5A-B2DABF20FF1E}" type="pres">
      <dgm:prSet presAssocID="{5241AD25-3B69-4513-A533-FEFC0C58ECC3}" presName="background2" presStyleLbl="node2" presStyleIdx="1" presStyleCnt="2"/>
      <dgm:spPr/>
    </dgm:pt>
    <dgm:pt modelId="{58B32D31-C5B9-4B18-B5F9-60E4513176B2}" type="pres">
      <dgm:prSet presAssocID="{5241AD25-3B69-4513-A533-FEFC0C58ECC3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1F808FF-C15C-4ED2-A3BE-D5BD4F0E9033}" type="pres">
      <dgm:prSet presAssocID="{5241AD25-3B69-4513-A533-FEFC0C58ECC3}" presName="hierChild3" presStyleCnt="0"/>
      <dgm:spPr/>
    </dgm:pt>
  </dgm:ptLst>
  <dgm:cxnLst>
    <dgm:cxn modelId="{9D725B67-7F10-451B-B7BC-1056CF477243}" type="presOf" srcId="{09B765CB-0A5E-438B-8F95-09C51C07E2EF}" destId="{F951E29E-2024-44BF-97C0-CCBEF2D7D425}" srcOrd="0" destOrd="0" presId="urn:microsoft.com/office/officeart/2005/8/layout/hierarchy1"/>
    <dgm:cxn modelId="{458498A8-E6E3-441B-BBE4-D36A561C4D6C}" type="presOf" srcId="{3D258D6E-E0EA-406B-BA0F-DEAA97ACBB14}" destId="{68BBF4B0-6701-471B-B123-3A894D912B7A}" srcOrd="0" destOrd="0" presId="urn:microsoft.com/office/officeart/2005/8/layout/hierarchy1"/>
    <dgm:cxn modelId="{9BDDA74F-390C-48FA-A0BF-B16737ACC075}" type="presOf" srcId="{E1A91C23-2A40-4924-BE0C-C91AA3C7943C}" destId="{D61262B9-796F-4042-BCB9-FFD0D37B22AB}" srcOrd="0" destOrd="0" presId="urn:microsoft.com/office/officeart/2005/8/layout/hierarchy1"/>
    <dgm:cxn modelId="{33C78449-6BC9-4B8F-8CE4-9863E6594FB7}" srcId="{FB8B278D-1DD6-4F20-B68E-67FDD9D4AD6C}" destId="{8C564F7F-E918-4832-AC52-EB3B63B327D2}" srcOrd="1" destOrd="0" parTransId="{09B765CB-0A5E-438B-8F95-09C51C07E2EF}" sibTransId="{594D9153-7975-42F2-BE46-DE4B2C3005D1}"/>
    <dgm:cxn modelId="{48E8E6D5-9F86-427D-85F5-996D35132939}" type="presOf" srcId="{B239343D-0DB2-4DF8-B282-E455215D3216}" destId="{856A4583-2345-4BD7-BAF8-9E9A73500CAA}" srcOrd="0" destOrd="0" presId="urn:microsoft.com/office/officeart/2005/8/layout/hierarchy1"/>
    <dgm:cxn modelId="{BF413867-BF2B-4DB2-8CB4-9537E9F53BBA}" type="presOf" srcId="{8C564F7F-E918-4832-AC52-EB3B63B327D2}" destId="{6B56AC9A-67A5-4EF7-A5AA-93B6D55CFFAD}" srcOrd="0" destOrd="0" presId="urn:microsoft.com/office/officeart/2005/8/layout/hierarchy1"/>
    <dgm:cxn modelId="{A16CC0B5-6B1A-4350-ABC3-05B0D82CF0A0}" srcId="{FB8B278D-1DD6-4F20-B68E-67FDD9D4AD6C}" destId="{449E0FB2-9B13-47E1-90E9-506A2F930D85}" srcOrd="0" destOrd="0" parTransId="{B239343D-0DB2-4DF8-B282-E455215D3216}" sibTransId="{734C1ECA-FC54-4375-AEBE-1E480825D633}"/>
    <dgm:cxn modelId="{464FBBC9-7D1F-4F6F-B5F2-66F49C929DF3}" srcId="{E9056378-C493-4E84-B104-DCDF1AB82A6E}" destId="{FB8B278D-1DD6-4F20-B68E-67FDD9D4AD6C}" srcOrd="0" destOrd="0" parTransId="{E1A91C23-2A40-4924-BE0C-C91AA3C7943C}" sibTransId="{330D3D74-CE9C-4AA3-B156-D7DFE6FE7851}"/>
    <dgm:cxn modelId="{C6B0C78F-78A6-44A0-8A14-F69633B93897}" type="presOf" srcId="{944C69C6-148E-43AD-ADC7-002A57CDBCEF}" destId="{E2EF8D04-D3F2-4F34-88F0-94C38E4DEC62}" srcOrd="0" destOrd="0" presId="urn:microsoft.com/office/officeart/2005/8/layout/hierarchy1"/>
    <dgm:cxn modelId="{7C2AD031-8951-45F9-8E88-5C684569F734}" type="presOf" srcId="{449E0FB2-9B13-47E1-90E9-506A2F930D85}" destId="{C6B62F60-BD07-4AA5-974F-6B2C2DA61AB1}" srcOrd="0" destOrd="0" presId="urn:microsoft.com/office/officeart/2005/8/layout/hierarchy1"/>
    <dgm:cxn modelId="{D18BB2ED-E335-4502-B9BF-AD67F76A5DE3}" type="presOf" srcId="{FB8B278D-1DD6-4F20-B68E-67FDD9D4AD6C}" destId="{8C3A92E4-5C02-4976-B5BF-B9EA844F2A3E}" srcOrd="0" destOrd="0" presId="urn:microsoft.com/office/officeart/2005/8/layout/hierarchy1"/>
    <dgm:cxn modelId="{F7F10E07-41CE-4167-86A3-F7C6254E4689}" type="presOf" srcId="{5241AD25-3B69-4513-A533-FEFC0C58ECC3}" destId="{58B32D31-C5B9-4B18-B5F9-60E4513176B2}" srcOrd="0" destOrd="0" presId="urn:microsoft.com/office/officeart/2005/8/layout/hierarchy1"/>
    <dgm:cxn modelId="{9BF7695C-DD46-404C-B413-2F5D724E12A4}" srcId="{3D258D6E-E0EA-406B-BA0F-DEAA97ACBB14}" destId="{E9056378-C493-4E84-B104-DCDF1AB82A6E}" srcOrd="0" destOrd="0" parTransId="{EDBDA8E4-7770-4519-B8B0-1235F328FE51}" sibTransId="{20E38ABF-5C2F-4361-8811-E404BED2AA89}"/>
    <dgm:cxn modelId="{90BEFA0C-A1F5-40CA-B2B2-334F11F688B5}" srcId="{E9056378-C493-4E84-B104-DCDF1AB82A6E}" destId="{5241AD25-3B69-4513-A533-FEFC0C58ECC3}" srcOrd="1" destOrd="0" parTransId="{944C69C6-148E-43AD-ADC7-002A57CDBCEF}" sibTransId="{A9DF82CE-9CF5-4BC1-851A-92831140912E}"/>
    <dgm:cxn modelId="{2F8FBF5B-76C8-4254-8AA6-F0C7931732C3}" type="presOf" srcId="{E9056378-C493-4E84-B104-DCDF1AB82A6E}" destId="{BB560689-7507-4016-AAD4-AEF70F199F23}" srcOrd="0" destOrd="0" presId="urn:microsoft.com/office/officeart/2005/8/layout/hierarchy1"/>
    <dgm:cxn modelId="{D53142EC-5A67-49E6-890C-ABB85286E84C}" type="presParOf" srcId="{68BBF4B0-6701-471B-B123-3A894D912B7A}" destId="{07BA60CA-6667-4750-B647-7B3FD2056253}" srcOrd="0" destOrd="0" presId="urn:microsoft.com/office/officeart/2005/8/layout/hierarchy1"/>
    <dgm:cxn modelId="{D2B16746-01B5-4D86-94B6-452A411EA448}" type="presParOf" srcId="{07BA60CA-6667-4750-B647-7B3FD2056253}" destId="{56D98265-C39E-4C0F-9A9D-B44CE72C00FB}" srcOrd="0" destOrd="0" presId="urn:microsoft.com/office/officeart/2005/8/layout/hierarchy1"/>
    <dgm:cxn modelId="{6412FAD9-D336-478D-8E2B-FECEF83648A4}" type="presParOf" srcId="{56D98265-C39E-4C0F-9A9D-B44CE72C00FB}" destId="{42478B87-DD3A-4C02-90C3-E2F169CC39AF}" srcOrd="0" destOrd="0" presId="urn:microsoft.com/office/officeart/2005/8/layout/hierarchy1"/>
    <dgm:cxn modelId="{DBA1E162-1D66-4DE2-896E-D0B75F5DFA5C}" type="presParOf" srcId="{56D98265-C39E-4C0F-9A9D-B44CE72C00FB}" destId="{BB560689-7507-4016-AAD4-AEF70F199F23}" srcOrd="1" destOrd="0" presId="urn:microsoft.com/office/officeart/2005/8/layout/hierarchy1"/>
    <dgm:cxn modelId="{C138FEF4-3D0D-4D1E-B281-4EAD95528F0B}" type="presParOf" srcId="{07BA60CA-6667-4750-B647-7B3FD2056253}" destId="{1FDB832C-3D24-4928-A804-B7ABDF6A1A6C}" srcOrd="1" destOrd="0" presId="urn:microsoft.com/office/officeart/2005/8/layout/hierarchy1"/>
    <dgm:cxn modelId="{D9637947-F31D-496C-A41B-31C8391F5848}" type="presParOf" srcId="{1FDB832C-3D24-4928-A804-B7ABDF6A1A6C}" destId="{D61262B9-796F-4042-BCB9-FFD0D37B22AB}" srcOrd="0" destOrd="0" presId="urn:microsoft.com/office/officeart/2005/8/layout/hierarchy1"/>
    <dgm:cxn modelId="{9708B5DA-90DC-4B25-9263-C78E3B6C63C4}" type="presParOf" srcId="{1FDB832C-3D24-4928-A804-B7ABDF6A1A6C}" destId="{0CCE651D-8768-4552-AD1D-034D3ACBF606}" srcOrd="1" destOrd="0" presId="urn:microsoft.com/office/officeart/2005/8/layout/hierarchy1"/>
    <dgm:cxn modelId="{5447A27A-83BF-4694-AF9B-6C5BF9CBADEA}" type="presParOf" srcId="{0CCE651D-8768-4552-AD1D-034D3ACBF606}" destId="{55D36B75-309F-4B1C-8DA3-921FF0854264}" srcOrd="0" destOrd="0" presId="urn:microsoft.com/office/officeart/2005/8/layout/hierarchy1"/>
    <dgm:cxn modelId="{8C346473-F46A-47DD-BB42-78C46AD52584}" type="presParOf" srcId="{55D36B75-309F-4B1C-8DA3-921FF0854264}" destId="{A35BCAFA-E9E6-40B5-BAFC-6B2E4145B869}" srcOrd="0" destOrd="0" presId="urn:microsoft.com/office/officeart/2005/8/layout/hierarchy1"/>
    <dgm:cxn modelId="{3154DFEA-C1B4-44A4-94C7-F9350BBE8CCE}" type="presParOf" srcId="{55D36B75-309F-4B1C-8DA3-921FF0854264}" destId="{8C3A92E4-5C02-4976-B5BF-B9EA844F2A3E}" srcOrd="1" destOrd="0" presId="urn:microsoft.com/office/officeart/2005/8/layout/hierarchy1"/>
    <dgm:cxn modelId="{7A477D83-C376-4250-8DEC-D18A339BE3DF}" type="presParOf" srcId="{0CCE651D-8768-4552-AD1D-034D3ACBF606}" destId="{1ED53258-3C94-4A68-B33D-18DDBF79C60D}" srcOrd="1" destOrd="0" presId="urn:microsoft.com/office/officeart/2005/8/layout/hierarchy1"/>
    <dgm:cxn modelId="{F24B23F0-BADC-410D-B11D-62B48D7CA1A4}" type="presParOf" srcId="{1ED53258-3C94-4A68-B33D-18DDBF79C60D}" destId="{856A4583-2345-4BD7-BAF8-9E9A73500CAA}" srcOrd="0" destOrd="0" presId="urn:microsoft.com/office/officeart/2005/8/layout/hierarchy1"/>
    <dgm:cxn modelId="{CDAFB8A9-FC25-48D7-B847-FF665EAC75D8}" type="presParOf" srcId="{1ED53258-3C94-4A68-B33D-18DDBF79C60D}" destId="{AB534554-DF47-44F7-B834-B23DF3F8F932}" srcOrd="1" destOrd="0" presId="urn:microsoft.com/office/officeart/2005/8/layout/hierarchy1"/>
    <dgm:cxn modelId="{C64C5937-0E04-42E5-899C-39743F8DAE50}" type="presParOf" srcId="{AB534554-DF47-44F7-B834-B23DF3F8F932}" destId="{8BE91FEB-803D-4299-951F-9666988A0A25}" srcOrd="0" destOrd="0" presId="urn:microsoft.com/office/officeart/2005/8/layout/hierarchy1"/>
    <dgm:cxn modelId="{DC3A7A6D-4497-4AE6-BDC6-D18B6CBB9DA1}" type="presParOf" srcId="{8BE91FEB-803D-4299-951F-9666988A0A25}" destId="{C6686133-9388-4ECC-AA8D-23AEA1AE64F7}" srcOrd="0" destOrd="0" presId="urn:microsoft.com/office/officeart/2005/8/layout/hierarchy1"/>
    <dgm:cxn modelId="{BDC2A9A9-6722-49B8-9A68-54377E9A3454}" type="presParOf" srcId="{8BE91FEB-803D-4299-951F-9666988A0A25}" destId="{C6B62F60-BD07-4AA5-974F-6B2C2DA61AB1}" srcOrd="1" destOrd="0" presId="urn:microsoft.com/office/officeart/2005/8/layout/hierarchy1"/>
    <dgm:cxn modelId="{1DAF9F58-A73D-4BEF-A3ED-5F46F9684CFE}" type="presParOf" srcId="{AB534554-DF47-44F7-B834-B23DF3F8F932}" destId="{8E26FE52-8459-402F-8DE2-F7534917EFF4}" srcOrd="1" destOrd="0" presId="urn:microsoft.com/office/officeart/2005/8/layout/hierarchy1"/>
    <dgm:cxn modelId="{56FC26E1-897E-4388-A522-F28F5A1D94DD}" type="presParOf" srcId="{1ED53258-3C94-4A68-B33D-18DDBF79C60D}" destId="{F951E29E-2024-44BF-97C0-CCBEF2D7D425}" srcOrd="2" destOrd="0" presId="urn:microsoft.com/office/officeart/2005/8/layout/hierarchy1"/>
    <dgm:cxn modelId="{8548CA63-2DA2-48D3-B72A-128B2E292A96}" type="presParOf" srcId="{1ED53258-3C94-4A68-B33D-18DDBF79C60D}" destId="{65E888CE-CA8A-4859-ABB4-F4A4144467FF}" srcOrd="3" destOrd="0" presId="urn:microsoft.com/office/officeart/2005/8/layout/hierarchy1"/>
    <dgm:cxn modelId="{0058084A-5AE7-47B5-99E7-9BB5E24B57C9}" type="presParOf" srcId="{65E888CE-CA8A-4859-ABB4-F4A4144467FF}" destId="{01DCDD7F-99B7-4191-B020-AB21E643173A}" srcOrd="0" destOrd="0" presId="urn:microsoft.com/office/officeart/2005/8/layout/hierarchy1"/>
    <dgm:cxn modelId="{A312F098-1FFE-45C0-AB73-3953D4536388}" type="presParOf" srcId="{01DCDD7F-99B7-4191-B020-AB21E643173A}" destId="{A24FD4B6-E7F6-4E39-87AF-1E4DB601C9FD}" srcOrd="0" destOrd="0" presId="urn:microsoft.com/office/officeart/2005/8/layout/hierarchy1"/>
    <dgm:cxn modelId="{55F1787A-CB0B-4FF9-B36B-AB120AAF6A2B}" type="presParOf" srcId="{01DCDD7F-99B7-4191-B020-AB21E643173A}" destId="{6B56AC9A-67A5-4EF7-A5AA-93B6D55CFFAD}" srcOrd="1" destOrd="0" presId="urn:microsoft.com/office/officeart/2005/8/layout/hierarchy1"/>
    <dgm:cxn modelId="{2C28A4EC-3BD7-4250-AF64-6AF2CF95A945}" type="presParOf" srcId="{65E888CE-CA8A-4859-ABB4-F4A4144467FF}" destId="{2A1EA321-0969-4CCC-839F-4AADB91A4B34}" srcOrd="1" destOrd="0" presId="urn:microsoft.com/office/officeart/2005/8/layout/hierarchy1"/>
    <dgm:cxn modelId="{46E9B695-7FC9-4DA6-9E63-D4F56080F85E}" type="presParOf" srcId="{1FDB832C-3D24-4928-A804-B7ABDF6A1A6C}" destId="{E2EF8D04-D3F2-4F34-88F0-94C38E4DEC62}" srcOrd="2" destOrd="0" presId="urn:microsoft.com/office/officeart/2005/8/layout/hierarchy1"/>
    <dgm:cxn modelId="{4B714090-F90B-4E9F-8B51-AC768A4C8EF3}" type="presParOf" srcId="{1FDB832C-3D24-4928-A804-B7ABDF6A1A6C}" destId="{A11142C0-F8CF-42D5-9274-EF1C7178C8D0}" srcOrd="3" destOrd="0" presId="urn:microsoft.com/office/officeart/2005/8/layout/hierarchy1"/>
    <dgm:cxn modelId="{9A3558A8-FD34-4485-ABCD-9F9DD325F29D}" type="presParOf" srcId="{A11142C0-F8CF-42D5-9274-EF1C7178C8D0}" destId="{DA0EB27C-CE5A-4C2F-B9CB-370198EB2869}" srcOrd="0" destOrd="0" presId="urn:microsoft.com/office/officeart/2005/8/layout/hierarchy1"/>
    <dgm:cxn modelId="{2D3E119C-4639-46C1-A94B-6DBAC1450E90}" type="presParOf" srcId="{DA0EB27C-CE5A-4C2F-B9CB-370198EB2869}" destId="{69B5AF5C-4D22-4DAB-BC5A-B2DABF20FF1E}" srcOrd="0" destOrd="0" presId="urn:microsoft.com/office/officeart/2005/8/layout/hierarchy1"/>
    <dgm:cxn modelId="{AC434899-5D5A-4BBD-A823-D494B727ADED}" type="presParOf" srcId="{DA0EB27C-CE5A-4C2F-B9CB-370198EB2869}" destId="{58B32D31-C5B9-4B18-B5F9-60E4513176B2}" srcOrd="1" destOrd="0" presId="urn:microsoft.com/office/officeart/2005/8/layout/hierarchy1"/>
    <dgm:cxn modelId="{ED043F37-CE3C-4254-8431-BB979E59FA27}" type="presParOf" srcId="{A11142C0-F8CF-42D5-9274-EF1C7178C8D0}" destId="{71F808FF-C15C-4ED2-A3BE-D5BD4F0E903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E368E9-AEED-449B-9DAC-030543606E7A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</dgm:pt>
    <dgm:pt modelId="{F6B53F43-B47B-4E3E-8D44-1D16FDE28AAD}">
      <dgm:prSet phldrT="[Texte]"/>
      <dgm:spPr/>
      <dgm:t>
        <a:bodyPr/>
        <a:lstStyle/>
        <a:p>
          <a:r>
            <a:rPr lang="fr-FR" dirty="0" smtClean="0"/>
            <a:t>Carte </a:t>
          </a:r>
          <a:r>
            <a:rPr lang="fr-FR" dirty="0" err="1" smtClean="0"/>
            <a:t>Klem</a:t>
          </a:r>
          <a:endParaRPr lang="fr-FR" dirty="0"/>
        </a:p>
      </dgm:t>
    </dgm:pt>
    <dgm:pt modelId="{013CE1D7-2C00-4D28-BFC7-B90865D13F16}" type="parTrans" cxnId="{A1E0904E-C231-4B2A-A64A-DA1972CFF1D3}">
      <dgm:prSet/>
      <dgm:spPr/>
      <dgm:t>
        <a:bodyPr/>
        <a:lstStyle/>
        <a:p>
          <a:endParaRPr lang="fr-FR"/>
        </a:p>
      </dgm:t>
    </dgm:pt>
    <dgm:pt modelId="{359A5A49-7452-40CB-8FFA-EA677840324B}" type="sibTrans" cxnId="{A1E0904E-C231-4B2A-A64A-DA1972CFF1D3}">
      <dgm:prSet/>
      <dgm:spPr/>
      <dgm:t>
        <a:bodyPr/>
        <a:lstStyle/>
        <a:p>
          <a:endParaRPr lang="fr-FR"/>
        </a:p>
      </dgm:t>
    </dgm:pt>
    <dgm:pt modelId="{1C1E6250-4F7A-4CBD-8A9C-846174D642E3}">
      <dgm:prSet phldrT="[Texte]" phldr="1"/>
      <dgm:spPr/>
      <dgm:t>
        <a:bodyPr/>
        <a:lstStyle/>
        <a:p>
          <a:endParaRPr lang="fr-FR"/>
        </a:p>
      </dgm:t>
    </dgm:pt>
    <dgm:pt modelId="{3064449E-496D-4CD0-B0E3-0444066835EB}" type="parTrans" cxnId="{3970B9B7-7ED9-4915-BFBD-2470C161CE27}">
      <dgm:prSet/>
      <dgm:spPr/>
      <dgm:t>
        <a:bodyPr/>
        <a:lstStyle/>
        <a:p>
          <a:endParaRPr lang="fr-FR"/>
        </a:p>
      </dgm:t>
    </dgm:pt>
    <dgm:pt modelId="{0A56E590-22D1-45D8-B31C-63652294B4F4}" type="sibTrans" cxnId="{3970B9B7-7ED9-4915-BFBD-2470C161CE27}">
      <dgm:prSet/>
      <dgm:spPr/>
      <dgm:t>
        <a:bodyPr/>
        <a:lstStyle/>
        <a:p>
          <a:endParaRPr lang="fr-FR"/>
        </a:p>
      </dgm:t>
    </dgm:pt>
    <dgm:pt modelId="{5859E0D4-AD52-4BCC-AA24-E8A2D389C5EB}">
      <dgm:prSet phldrT="[Texte]" phldr="1"/>
      <dgm:spPr/>
      <dgm:t>
        <a:bodyPr/>
        <a:lstStyle/>
        <a:p>
          <a:endParaRPr lang="fr-FR"/>
        </a:p>
      </dgm:t>
    </dgm:pt>
    <dgm:pt modelId="{502DA960-355F-4206-BEA4-E6E009F5795B}" type="parTrans" cxnId="{E2265A77-626D-4888-9EA1-E3A6E53C33D6}">
      <dgm:prSet/>
      <dgm:spPr/>
      <dgm:t>
        <a:bodyPr/>
        <a:lstStyle/>
        <a:p>
          <a:endParaRPr lang="fr-FR"/>
        </a:p>
      </dgm:t>
    </dgm:pt>
    <dgm:pt modelId="{89A0CF7A-CDBC-45AE-929A-2A7BF692A266}" type="sibTrans" cxnId="{E2265A77-626D-4888-9EA1-E3A6E53C33D6}">
      <dgm:prSet/>
      <dgm:spPr/>
      <dgm:t>
        <a:bodyPr/>
        <a:lstStyle/>
        <a:p>
          <a:endParaRPr lang="fr-FR"/>
        </a:p>
      </dgm:t>
    </dgm:pt>
    <dgm:pt modelId="{99C24E21-7243-4296-AF1C-B93EFFE381E4}" type="pres">
      <dgm:prSet presAssocID="{DEE368E9-AEED-449B-9DAC-030543606E7A}" presName="linear" presStyleCnt="0">
        <dgm:presLayoutVars>
          <dgm:dir/>
          <dgm:resizeHandles val="exact"/>
        </dgm:presLayoutVars>
      </dgm:prSet>
      <dgm:spPr/>
    </dgm:pt>
    <dgm:pt modelId="{B992725B-522C-4109-8FB5-3D0CF513EDB5}" type="pres">
      <dgm:prSet presAssocID="{F6B53F43-B47B-4E3E-8D44-1D16FDE28AAD}" presName="comp" presStyleCnt="0"/>
      <dgm:spPr/>
    </dgm:pt>
    <dgm:pt modelId="{CD6CDEF2-B6A4-476A-AD80-7B9693D5FE3F}" type="pres">
      <dgm:prSet presAssocID="{F6B53F43-B47B-4E3E-8D44-1D16FDE28AAD}" presName="box" presStyleLbl="node1" presStyleIdx="0" presStyleCnt="3"/>
      <dgm:spPr/>
      <dgm:t>
        <a:bodyPr/>
        <a:lstStyle/>
        <a:p>
          <a:endParaRPr lang="fr-FR"/>
        </a:p>
      </dgm:t>
    </dgm:pt>
    <dgm:pt modelId="{7523AA56-B588-455A-811D-233443639EEC}" type="pres">
      <dgm:prSet presAssocID="{F6B53F43-B47B-4E3E-8D44-1D16FDE28AAD}" presName="img" presStyleLbl="fgImgPlace1" presStyleIdx="0" presStyleCnt="3"/>
      <dgm:spPr/>
    </dgm:pt>
    <dgm:pt modelId="{821F70B9-3B6E-446C-9F2E-AA6D6CBE3743}" type="pres">
      <dgm:prSet presAssocID="{F6B53F43-B47B-4E3E-8D44-1D16FDE28AAD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1BE49F-ACA8-4900-AF53-ECFF2B71CC61}" type="pres">
      <dgm:prSet presAssocID="{359A5A49-7452-40CB-8FFA-EA677840324B}" presName="spacer" presStyleCnt="0"/>
      <dgm:spPr/>
    </dgm:pt>
    <dgm:pt modelId="{30950447-0449-4D9F-9A71-DC6FEE00334E}" type="pres">
      <dgm:prSet presAssocID="{1C1E6250-4F7A-4CBD-8A9C-846174D642E3}" presName="comp" presStyleCnt="0"/>
      <dgm:spPr/>
    </dgm:pt>
    <dgm:pt modelId="{8DB774CA-568F-45AE-B132-702F0CC4F412}" type="pres">
      <dgm:prSet presAssocID="{1C1E6250-4F7A-4CBD-8A9C-846174D642E3}" presName="box" presStyleLbl="node1" presStyleIdx="1" presStyleCnt="3"/>
      <dgm:spPr/>
      <dgm:t>
        <a:bodyPr/>
        <a:lstStyle/>
        <a:p>
          <a:endParaRPr lang="fr-FR"/>
        </a:p>
      </dgm:t>
    </dgm:pt>
    <dgm:pt modelId="{DA74C241-2742-442C-80E1-CD5091196E98}" type="pres">
      <dgm:prSet presAssocID="{1C1E6250-4F7A-4CBD-8A9C-846174D642E3}" presName="img" presStyleLbl="fgImgPlace1" presStyleIdx="1" presStyleCnt="3"/>
      <dgm:spPr/>
    </dgm:pt>
    <dgm:pt modelId="{C87D7588-6459-4ECF-B961-523940C9BEB4}" type="pres">
      <dgm:prSet presAssocID="{1C1E6250-4F7A-4CBD-8A9C-846174D642E3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585F96-1113-4076-8810-037DF9B40D97}" type="pres">
      <dgm:prSet presAssocID="{0A56E590-22D1-45D8-B31C-63652294B4F4}" presName="spacer" presStyleCnt="0"/>
      <dgm:spPr/>
    </dgm:pt>
    <dgm:pt modelId="{A2B9D801-C0C3-4887-B506-C01328345ACB}" type="pres">
      <dgm:prSet presAssocID="{5859E0D4-AD52-4BCC-AA24-E8A2D389C5EB}" presName="comp" presStyleCnt="0"/>
      <dgm:spPr/>
    </dgm:pt>
    <dgm:pt modelId="{90297626-1A40-47E8-821B-2BEB56DB8B28}" type="pres">
      <dgm:prSet presAssocID="{5859E0D4-AD52-4BCC-AA24-E8A2D389C5EB}" presName="box" presStyleLbl="node1" presStyleIdx="2" presStyleCnt="3"/>
      <dgm:spPr/>
      <dgm:t>
        <a:bodyPr/>
        <a:lstStyle/>
        <a:p>
          <a:endParaRPr lang="fr-FR"/>
        </a:p>
      </dgm:t>
    </dgm:pt>
    <dgm:pt modelId="{B314C767-C67B-4BF6-93AD-C1A1BEB1E19D}" type="pres">
      <dgm:prSet presAssocID="{5859E0D4-AD52-4BCC-AA24-E8A2D389C5EB}" presName="img" presStyleLbl="fgImgPlace1" presStyleIdx="2" presStyleCnt="3"/>
      <dgm:spPr/>
    </dgm:pt>
    <dgm:pt modelId="{BAC61ED9-98DD-4E32-8E11-591628A544A3}" type="pres">
      <dgm:prSet presAssocID="{5859E0D4-AD52-4BCC-AA24-E8A2D389C5EB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2265A77-626D-4888-9EA1-E3A6E53C33D6}" srcId="{DEE368E9-AEED-449B-9DAC-030543606E7A}" destId="{5859E0D4-AD52-4BCC-AA24-E8A2D389C5EB}" srcOrd="2" destOrd="0" parTransId="{502DA960-355F-4206-BEA4-E6E009F5795B}" sibTransId="{89A0CF7A-CDBC-45AE-929A-2A7BF692A266}"/>
    <dgm:cxn modelId="{C3C0C398-AF9B-4F1B-904C-55EDF850E97E}" type="presOf" srcId="{1C1E6250-4F7A-4CBD-8A9C-846174D642E3}" destId="{8DB774CA-568F-45AE-B132-702F0CC4F412}" srcOrd="0" destOrd="0" presId="urn:microsoft.com/office/officeart/2005/8/layout/vList4"/>
    <dgm:cxn modelId="{732E1845-7A14-4293-9F11-7245DDC23F74}" type="presOf" srcId="{F6B53F43-B47B-4E3E-8D44-1D16FDE28AAD}" destId="{CD6CDEF2-B6A4-476A-AD80-7B9693D5FE3F}" srcOrd="0" destOrd="0" presId="urn:microsoft.com/office/officeart/2005/8/layout/vList4"/>
    <dgm:cxn modelId="{B7B1C074-96C8-4815-9308-8CCC7EA8FFDE}" type="presOf" srcId="{5859E0D4-AD52-4BCC-AA24-E8A2D389C5EB}" destId="{90297626-1A40-47E8-821B-2BEB56DB8B28}" srcOrd="0" destOrd="0" presId="urn:microsoft.com/office/officeart/2005/8/layout/vList4"/>
    <dgm:cxn modelId="{6A5C8B30-79F0-4E34-9C38-C89590204DFD}" type="presOf" srcId="{1C1E6250-4F7A-4CBD-8A9C-846174D642E3}" destId="{C87D7588-6459-4ECF-B961-523940C9BEB4}" srcOrd="1" destOrd="0" presId="urn:microsoft.com/office/officeart/2005/8/layout/vList4"/>
    <dgm:cxn modelId="{5889CFCB-FF37-4327-8CCD-48CE7AD67D1B}" type="presOf" srcId="{5859E0D4-AD52-4BCC-AA24-E8A2D389C5EB}" destId="{BAC61ED9-98DD-4E32-8E11-591628A544A3}" srcOrd="1" destOrd="0" presId="urn:microsoft.com/office/officeart/2005/8/layout/vList4"/>
    <dgm:cxn modelId="{3970B9B7-7ED9-4915-BFBD-2470C161CE27}" srcId="{DEE368E9-AEED-449B-9DAC-030543606E7A}" destId="{1C1E6250-4F7A-4CBD-8A9C-846174D642E3}" srcOrd="1" destOrd="0" parTransId="{3064449E-496D-4CD0-B0E3-0444066835EB}" sibTransId="{0A56E590-22D1-45D8-B31C-63652294B4F4}"/>
    <dgm:cxn modelId="{B2D852C7-7170-4564-B7EC-6A3CB2FCF938}" type="presOf" srcId="{DEE368E9-AEED-449B-9DAC-030543606E7A}" destId="{99C24E21-7243-4296-AF1C-B93EFFE381E4}" srcOrd="0" destOrd="0" presId="urn:microsoft.com/office/officeart/2005/8/layout/vList4"/>
    <dgm:cxn modelId="{A1E0904E-C231-4B2A-A64A-DA1972CFF1D3}" srcId="{DEE368E9-AEED-449B-9DAC-030543606E7A}" destId="{F6B53F43-B47B-4E3E-8D44-1D16FDE28AAD}" srcOrd="0" destOrd="0" parTransId="{013CE1D7-2C00-4D28-BFC7-B90865D13F16}" sibTransId="{359A5A49-7452-40CB-8FFA-EA677840324B}"/>
    <dgm:cxn modelId="{BFE2D8BA-8099-403D-8CA9-E55C81E2AB18}" type="presOf" srcId="{F6B53F43-B47B-4E3E-8D44-1D16FDE28AAD}" destId="{821F70B9-3B6E-446C-9F2E-AA6D6CBE3743}" srcOrd="1" destOrd="0" presId="urn:microsoft.com/office/officeart/2005/8/layout/vList4"/>
    <dgm:cxn modelId="{12874584-84EF-4DA9-A010-85A2893D5EAA}" type="presParOf" srcId="{99C24E21-7243-4296-AF1C-B93EFFE381E4}" destId="{B992725B-522C-4109-8FB5-3D0CF513EDB5}" srcOrd="0" destOrd="0" presId="urn:microsoft.com/office/officeart/2005/8/layout/vList4"/>
    <dgm:cxn modelId="{573835D0-4BC4-4CA6-84E8-72C9D01ECCB5}" type="presParOf" srcId="{B992725B-522C-4109-8FB5-3D0CF513EDB5}" destId="{CD6CDEF2-B6A4-476A-AD80-7B9693D5FE3F}" srcOrd="0" destOrd="0" presId="urn:microsoft.com/office/officeart/2005/8/layout/vList4"/>
    <dgm:cxn modelId="{6ACD3EDA-10DE-4EE5-BB43-DA696AA2ED2C}" type="presParOf" srcId="{B992725B-522C-4109-8FB5-3D0CF513EDB5}" destId="{7523AA56-B588-455A-811D-233443639EEC}" srcOrd="1" destOrd="0" presId="urn:microsoft.com/office/officeart/2005/8/layout/vList4"/>
    <dgm:cxn modelId="{2E07EA57-0668-406E-98A2-25F81DD29AFB}" type="presParOf" srcId="{B992725B-522C-4109-8FB5-3D0CF513EDB5}" destId="{821F70B9-3B6E-446C-9F2E-AA6D6CBE3743}" srcOrd="2" destOrd="0" presId="urn:microsoft.com/office/officeart/2005/8/layout/vList4"/>
    <dgm:cxn modelId="{E3EA1239-063A-4251-9DD1-F037FD27ED7C}" type="presParOf" srcId="{99C24E21-7243-4296-AF1C-B93EFFE381E4}" destId="{931BE49F-ACA8-4900-AF53-ECFF2B71CC61}" srcOrd="1" destOrd="0" presId="urn:microsoft.com/office/officeart/2005/8/layout/vList4"/>
    <dgm:cxn modelId="{1692384E-A9B0-4E5E-9C64-8A2223B6D87B}" type="presParOf" srcId="{99C24E21-7243-4296-AF1C-B93EFFE381E4}" destId="{30950447-0449-4D9F-9A71-DC6FEE00334E}" srcOrd="2" destOrd="0" presId="urn:microsoft.com/office/officeart/2005/8/layout/vList4"/>
    <dgm:cxn modelId="{3215E5F6-C42D-4ADA-AA3E-E0FB0F3D5395}" type="presParOf" srcId="{30950447-0449-4D9F-9A71-DC6FEE00334E}" destId="{8DB774CA-568F-45AE-B132-702F0CC4F412}" srcOrd="0" destOrd="0" presId="urn:microsoft.com/office/officeart/2005/8/layout/vList4"/>
    <dgm:cxn modelId="{EB605D01-90F3-4EF7-9B9D-DE526B407031}" type="presParOf" srcId="{30950447-0449-4D9F-9A71-DC6FEE00334E}" destId="{DA74C241-2742-442C-80E1-CD5091196E98}" srcOrd="1" destOrd="0" presId="urn:microsoft.com/office/officeart/2005/8/layout/vList4"/>
    <dgm:cxn modelId="{EF60E2EA-16D2-48B7-80AF-0805FB27DA02}" type="presParOf" srcId="{30950447-0449-4D9F-9A71-DC6FEE00334E}" destId="{C87D7588-6459-4ECF-B961-523940C9BEB4}" srcOrd="2" destOrd="0" presId="urn:microsoft.com/office/officeart/2005/8/layout/vList4"/>
    <dgm:cxn modelId="{540AB509-134C-43D1-8AFB-8B1E93C70E2E}" type="presParOf" srcId="{99C24E21-7243-4296-AF1C-B93EFFE381E4}" destId="{A5585F96-1113-4076-8810-037DF9B40D97}" srcOrd="3" destOrd="0" presId="urn:microsoft.com/office/officeart/2005/8/layout/vList4"/>
    <dgm:cxn modelId="{0F7707C4-6878-421A-B83B-122E87316E67}" type="presParOf" srcId="{99C24E21-7243-4296-AF1C-B93EFFE381E4}" destId="{A2B9D801-C0C3-4887-B506-C01328345ACB}" srcOrd="4" destOrd="0" presId="urn:microsoft.com/office/officeart/2005/8/layout/vList4"/>
    <dgm:cxn modelId="{F9F045BE-B25C-439A-8A4C-64580DACFD65}" type="presParOf" srcId="{A2B9D801-C0C3-4887-B506-C01328345ACB}" destId="{90297626-1A40-47E8-821B-2BEB56DB8B28}" srcOrd="0" destOrd="0" presId="urn:microsoft.com/office/officeart/2005/8/layout/vList4"/>
    <dgm:cxn modelId="{4C6E7CCB-4165-4BC3-9C83-244CC4836914}" type="presParOf" srcId="{A2B9D801-C0C3-4887-B506-C01328345ACB}" destId="{B314C767-C67B-4BF6-93AD-C1A1BEB1E19D}" srcOrd="1" destOrd="0" presId="urn:microsoft.com/office/officeart/2005/8/layout/vList4"/>
    <dgm:cxn modelId="{A22A1A9A-F56E-4CD6-9E9D-962F22A4726F}" type="presParOf" srcId="{A2B9D801-C0C3-4887-B506-C01328345ACB}" destId="{BAC61ED9-98DD-4E32-8E11-591628A544A3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EF8D04-D3F2-4F34-88F0-94C38E4DEC62}">
      <dsp:nvSpPr>
        <dsp:cNvPr id="0" name=""/>
        <dsp:cNvSpPr/>
      </dsp:nvSpPr>
      <dsp:spPr>
        <a:xfrm>
          <a:off x="4683368" y="1014157"/>
          <a:ext cx="974614" cy="463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085"/>
              </a:lnTo>
              <a:lnTo>
                <a:pt x="974614" y="316085"/>
              </a:lnTo>
              <a:lnTo>
                <a:pt x="974614" y="463827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1E29E-2024-44BF-97C0-CCBEF2D7D425}">
      <dsp:nvSpPr>
        <dsp:cNvPr id="0" name=""/>
        <dsp:cNvSpPr/>
      </dsp:nvSpPr>
      <dsp:spPr>
        <a:xfrm>
          <a:off x="3708754" y="2490697"/>
          <a:ext cx="974614" cy="463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085"/>
              </a:lnTo>
              <a:lnTo>
                <a:pt x="974614" y="316085"/>
              </a:lnTo>
              <a:lnTo>
                <a:pt x="974614" y="463827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A4583-2345-4BD7-BAF8-9E9A73500CAA}">
      <dsp:nvSpPr>
        <dsp:cNvPr id="0" name=""/>
        <dsp:cNvSpPr/>
      </dsp:nvSpPr>
      <dsp:spPr>
        <a:xfrm>
          <a:off x="2734139" y="2490697"/>
          <a:ext cx="974614" cy="463827"/>
        </a:xfrm>
        <a:custGeom>
          <a:avLst/>
          <a:gdLst/>
          <a:ahLst/>
          <a:cxnLst/>
          <a:rect l="0" t="0" r="0" b="0"/>
          <a:pathLst>
            <a:path>
              <a:moveTo>
                <a:pt x="974614" y="0"/>
              </a:moveTo>
              <a:lnTo>
                <a:pt x="974614" y="316085"/>
              </a:lnTo>
              <a:lnTo>
                <a:pt x="0" y="316085"/>
              </a:lnTo>
              <a:lnTo>
                <a:pt x="0" y="463827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1262B9-796F-4042-BCB9-FFD0D37B22AB}">
      <dsp:nvSpPr>
        <dsp:cNvPr id="0" name=""/>
        <dsp:cNvSpPr/>
      </dsp:nvSpPr>
      <dsp:spPr>
        <a:xfrm>
          <a:off x="3708754" y="1014157"/>
          <a:ext cx="974614" cy="463827"/>
        </a:xfrm>
        <a:custGeom>
          <a:avLst/>
          <a:gdLst/>
          <a:ahLst/>
          <a:cxnLst/>
          <a:rect l="0" t="0" r="0" b="0"/>
          <a:pathLst>
            <a:path>
              <a:moveTo>
                <a:pt x="974614" y="0"/>
              </a:moveTo>
              <a:lnTo>
                <a:pt x="974614" y="316085"/>
              </a:lnTo>
              <a:lnTo>
                <a:pt x="0" y="316085"/>
              </a:lnTo>
              <a:lnTo>
                <a:pt x="0" y="463827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78B87-DD3A-4C02-90C3-E2F169CC39AF}">
      <dsp:nvSpPr>
        <dsp:cNvPr id="0" name=""/>
        <dsp:cNvSpPr/>
      </dsp:nvSpPr>
      <dsp:spPr>
        <a:xfrm>
          <a:off x="3885956" y="1444"/>
          <a:ext cx="1594823" cy="10127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560689-7507-4016-AAD4-AEF70F199F23}">
      <dsp:nvSpPr>
        <dsp:cNvPr id="0" name=""/>
        <dsp:cNvSpPr/>
      </dsp:nvSpPr>
      <dsp:spPr>
        <a:xfrm>
          <a:off x="4063159" y="169786"/>
          <a:ext cx="1594823" cy="10127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400" kern="1200" dirty="0" smtClean="0"/>
            <a:t>PDG</a:t>
          </a:r>
          <a:endParaRPr lang="fr-FR" sz="4400" kern="1200" dirty="0"/>
        </a:p>
      </dsp:txBody>
      <dsp:txXfrm>
        <a:off x="4063159" y="169786"/>
        <a:ext cx="1594823" cy="1012712"/>
      </dsp:txXfrm>
    </dsp:sp>
    <dsp:sp modelId="{A35BCAFA-E9E6-40B5-BAFC-6B2E4145B869}">
      <dsp:nvSpPr>
        <dsp:cNvPr id="0" name=""/>
        <dsp:cNvSpPr/>
      </dsp:nvSpPr>
      <dsp:spPr>
        <a:xfrm>
          <a:off x="2911342" y="1477984"/>
          <a:ext cx="1594823" cy="10127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3A92E4-5C02-4976-B5BF-B9EA844F2A3E}">
      <dsp:nvSpPr>
        <dsp:cNvPr id="0" name=""/>
        <dsp:cNvSpPr/>
      </dsp:nvSpPr>
      <dsp:spPr>
        <a:xfrm>
          <a:off x="3088544" y="1646327"/>
          <a:ext cx="1594823" cy="10127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400" kern="1200" dirty="0" smtClean="0"/>
            <a:t>S1</a:t>
          </a:r>
          <a:endParaRPr lang="fr-FR" sz="4400" kern="1200" dirty="0"/>
        </a:p>
      </dsp:txBody>
      <dsp:txXfrm>
        <a:off x="3088544" y="1646327"/>
        <a:ext cx="1594823" cy="1012712"/>
      </dsp:txXfrm>
    </dsp:sp>
    <dsp:sp modelId="{C6686133-9388-4ECC-AA8D-23AEA1AE64F7}">
      <dsp:nvSpPr>
        <dsp:cNvPr id="0" name=""/>
        <dsp:cNvSpPr/>
      </dsp:nvSpPr>
      <dsp:spPr>
        <a:xfrm>
          <a:off x="1936728" y="2954525"/>
          <a:ext cx="1594823" cy="10127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B62F60-BD07-4AA5-974F-6B2C2DA61AB1}">
      <dsp:nvSpPr>
        <dsp:cNvPr id="0" name=""/>
        <dsp:cNvSpPr/>
      </dsp:nvSpPr>
      <dsp:spPr>
        <a:xfrm>
          <a:off x="2113930" y="3122867"/>
          <a:ext cx="1594823" cy="10127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400" kern="1200" dirty="0" smtClean="0"/>
            <a:t>SS1</a:t>
          </a:r>
          <a:endParaRPr lang="fr-FR" sz="4400" kern="1200" dirty="0"/>
        </a:p>
      </dsp:txBody>
      <dsp:txXfrm>
        <a:off x="2113930" y="3122867"/>
        <a:ext cx="1594823" cy="1012712"/>
      </dsp:txXfrm>
    </dsp:sp>
    <dsp:sp modelId="{A24FD4B6-E7F6-4E39-87AF-1E4DB601C9FD}">
      <dsp:nvSpPr>
        <dsp:cNvPr id="0" name=""/>
        <dsp:cNvSpPr/>
      </dsp:nvSpPr>
      <dsp:spPr>
        <a:xfrm>
          <a:off x="3885956" y="2954525"/>
          <a:ext cx="1594823" cy="10127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56AC9A-67A5-4EF7-A5AA-93B6D55CFFAD}">
      <dsp:nvSpPr>
        <dsp:cNvPr id="0" name=""/>
        <dsp:cNvSpPr/>
      </dsp:nvSpPr>
      <dsp:spPr>
        <a:xfrm>
          <a:off x="4063159" y="3122867"/>
          <a:ext cx="1594823" cy="10127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400" kern="1200" dirty="0" smtClean="0"/>
            <a:t>SS2</a:t>
          </a:r>
          <a:endParaRPr lang="fr-FR" sz="4400" kern="1200" dirty="0"/>
        </a:p>
      </dsp:txBody>
      <dsp:txXfrm>
        <a:off x="4063159" y="3122867"/>
        <a:ext cx="1594823" cy="1012712"/>
      </dsp:txXfrm>
    </dsp:sp>
    <dsp:sp modelId="{69B5AF5C-4D22-4DAB-BC5A-B2DABF20FF1E}">
      <dsp:nvSpPr>
        <dsp:cNvPr id="0" name=""/>
        <dsp:cNvSpPr/>
      </dsp:nvSpPr>
      <dsp:spPr>
        <a:xfrm>
          <a:off x="4860570" y="1477984"/>
          <a:ext cx="1594823" cy="10127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32D31-C5B9-4B18-B5F9-60E4513176B2}">
      <dsp:nvSpPr>
        <dsp:cNvPr id="0" name=""/>
        <dsp:cNvSpPr/>
      </dsp:nvSpPr>
      <dsp:spPr>
        <a:xfrm>
          <a:off x="5037773" y="1646327"/>
          <a:ext cx="1594823" cy="10127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400" kern="1200" dirty="0" smtClean="0"/>
            <a:t>S2</a:t>
          </a:r>
          <a:endParaRPr lang="fr-FR" sz="4400" kern="1200" dirty="0"/>
        </a:p>
      </dsp:txBody>
      <dsp:txXfrm>
        <a:off x="5037773" y="1646327"/>
        <a:ext cx="1594823" cy="101271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6CDEF2-B6A4-476A-AD80-7B9693D5FE3F}">
      <dsp:nvSpPr>
        <dsp:cNvPr id="0" name=""/>
        <dsp:cNvSpPr/>
      </dsp:nvSpPr>
      <dsp:spPr>
        <a:xfrm>
          <a:off x="0" y="0"/>
          <a:ext cx="8569325" cy="1292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900" kern="1200" dirty="0" smtClean="0"/>
            <a:t>Carte </a:t>
          </a:r>
          <a:r>
            <a:rPr lang="fr-FR" sz="5900" kern="1200" dirty="0" err="1" smtClean="0"/>
            <a:t>Klem</a:t>
          </a:r>
          <a:endParaRPr lang="fr-FR" sz="5900" kern="1200" dirty="0"/>
        </a:p>
      </dsp:txBody>
      <dsp:txXfrm>
        <a:off x="1843147" y="0"/>
        <a:ext cx="6726177" cy="1292820"/>
      </dsp:txXfrm>
    </dsp:sp>
    <dsp:sp modelId="{7523AA56-B588-455A-811D-233443639EEC}">
      <dsp:nvSpPr>
        <dsp:cNvPr id="0" name=""/>
        <dsp:cNvSpPr/>
      </dsp:nvSpPr>
      <dsp:spPr>
        <a:xfrm>
          <a:off x="129282" y="129282"/>
          <a:ext cx="1713865" cy="103425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B774CA-568F-45AE-B132-702F0CC4F412}">
      <dsp:nvSpPr>
        <dsp:cNvPr id="0" name=""/>
        <dsp:cNvSpPr/>
      </dsp:nvSpPr>
      <dsp:spPr>
        <a:xfrm>
          <a:off x="0" y="1422102"/>
          <a:ext cx="8569325" cy="1292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900" kern="1200"/>
        </a:p>
      </dsp:txBody>
      <dsp:txXfrm>
        <a:off x="1843147" y="1422102"/>
        <a:ext cx="6726177" cy="1292820"/>
      </dsp:txXfrm>
    </dsp:sp>
    <dsp:sp modelId="{DA74C241-2742-442C-80E1-CD5091196E98}">
      <dsp:nvSpPr>
        <dsp:cNvPr id="0" name=""/>
        <dsp:cNvSpPr/>
      </dsp:nvSpPr>
      <dsp:spPr>
        <a:xfrm>
          <a:off x="129282" y="1551384"/>
          <a:ext cx="1713865" cy="103425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297626-1A40-47E8-821B-2BEB56DB8B28}">
      <dsp:nvSpPr>
        <dsp:cNvPr id="0" name=""/>
        <dsp:cNvSpPr/>
      </dsp:nvSpPr>
      <dsp:spPr>
        <a:xfrm>
          <a:off x="0" y="2844204"/>
          <a:ext cx="8569325" cy="1292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900" kern="1200"/>
        </a:p>
      </dsp:txBody>
      <dsp:txXfrm>
        <a:off x="1843147" y="2844204"/>
        <a:ext cx="6726177" cy="1292820"/>
      </dsp:txXfrm>
    </dsp:sp>
    <dsp:sp modelId="{B314C767-C67B-4BF6-93AD-C1A1BEB1E19D}">
      <dsp:nvSpPr>
        <dsp:cNvPr id="0" name=""/>
        <dsp:cNvSpPr/>
      </dsp:nvSpPr>
      <dsp:spPr>
        <a:xfrm>
          <a:off x="129282" y="2973486"/>
          <a:ext cx="1713865" cy="103425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A95DE-2A7C-490C-917A-9E35448539B8}" type="datetimeFigureOut">
              <a:rPr lang="fr-FR" smtClean="0"/>
              <a:pPr/>
              <a:t>02/03/2014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C4FB6-A725-4390-B46A-A5D32FF4E8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14"/>
          <p:cNvGrpSpPr/>
          <p:nvPr userDrawn="1"/>
        </p:nvGrpSpPr>
        <p:grpSpPr>
          <a:xfrm>
            <a:off x="-540568" y="3528392"/>
            <a:ext cx="10728176" cy="1427559"/>
            <a:chOff x="0" y="-27384"/>
            <a:chExt cx="10728176" cy="1427559"/>
          </a:xfrm>
        </p:grpSpPr>
        <p:pic>
          <p:nvPicPr>
            <p:cNvPr id="11" name="Image 10" descr="ettijari.jpg"/>
            <p:cNvPicPr>
              <a:picLocks noChangeAspect="1"/>
            </p:cNvPicPr>
            <p:nvPr userDrawn="1"/>
          </p:nvPicPr>
          <p:blipFill>
            <a:blip r:embed="rId2" cstate="print"/>
            <a:srcRect l="14384" r="29264"/>
            <a:stretch>
              <a:fillRect/>
            </a:stretch>
          </p:blipFill>
          <p:spPr>
            <a:xfrm>
              <a:off x="0" y="0"/>
              <a:ext cx="1835696" cy="1400175"/>
            </a:xfrm>
            <a:prstGeom prst="rect">
              <a:avLst/>
            </a:prstGeom>
          </p:spPr>
        </p:pic>
        <p:pic>
          <p:nvPicPr>
            <p:cNvPr id="12" name="Image 11" descr="ettijari.jpg"/>
            <p:cNvPicPr>
              <a:picLocks noChangeAspect="1"/>
            </p:cNvPicPr>
            <p:nvPr userDrawn="1"/>
          </p:nvPicPr>
          <p:blipFill>
            <a:blip r:embed="rId2" cstate="print"/>
            <a:srcRect l="14384" r="29264"/>
            <a:stretch>
              <a:fillRect/>
            </a:stretch>
          </p:blipFill>
          <p:spPr>
            <a:xfrm>
              <a:off x="1728192" y="0"/>
              <a:ext cx="1835696" cy="1400175"/>
            </a:xfrm>
            <a:prstGeom prst="rect">
              <a:avLst/>
            </a:prstGeom>
          </p:spPr>
        </p:pic>
        <p:pic>
          <p:nvPicPr>
            <p:cNvPr id="13" name="Image 12" descr="ettijari.jpg"/>
            <p:cNvPicPr>
              <a:picLocks noChangeAspect="1"/>
            </p:cNvPicPr>
            <p:nvPr userDrawn="1"/>
          </p:nvPicPr>
          <p:blipFill>
            <a:blip r:embed="rId2" cstate="print"/>
            <a:srcRect l="14384" r="29264"/>
            <a:stretch>
              <a:fillRect/>
            </a:stretch>
          </p:blipFill>
          <p:spPr>
            <a:xfrm>
              <a:off x="3491880" y="-27384"/>
              <a:ext cx="1835696" cy="1400175"/>
            </a:xfrm>
            <a:prstGeom prst="rect">
              <a:avLst/>
            </a:prstGeom>
          </p:spPr>
        </p:pic>
        <p:pic>
          <p:nvPicPr>
            <p:cNvPr id="14" name="Image 13" descr="ettijari.jpg"/>
            <p:cNvPicPr>
              <a:picLocks noChangeAspect="1"/>
            </p:cNvPicPr>
            <p:nvPr userDrawn="1"/>
          </p:nvPicPr>
          <p:blipFill>
            <a:blip r:embed="rId2" cstate="print"/>
            <a:srcRect l="14384" r="29264"/>
            <a:stretch>
              <a:fillRect/>
            </a:stretch>
          </p:blipFill>
          <p:spPr>
            <a:xfrm>
              <a:off x="5292080" y="0"/>
              <a:ext cx="1835696" cy="1400175"/>
            </a:xfrm>
            <a:prstGeom prst="rect">
              <a:avLst/>
            </a:prstGeom>
          </p:spPr>
        </p:pic>
        <p:pic>
          <p:nvPicPr>
            <p:cNvPr id="15" name="Image 14" descr="ettijari.jpg"/>
            <p:cNvPicPr>
              <a:picLocks noChangeAspect="1"/>
            </p:cNvPicPr>
            <p:nvPr userDrawn="1"/>
          </p:nvPicPr>
          <p:blipFill>
            <a:blip r:embed="rId2" cstate="print"/>
            <a:srcRect l="14384" r="29264"/>
            <a:stretch>
              <a:fillRect/>
            </a:stretch>
          </p:blipFill>
          <p:spPr>
            <a:xfrm>
              <a:off x="7056784" y="0"/>
              <a:ext cx="1835696" cy="1400175"/>
            </a:xfrm>
            <a:prstGeom prst="rect">
              <a:avLst/>
            </a:prstGeom>
          </p:spPr>
        </p:pic>
        <p:pic>
          <p:nvPicPr>
            <p:cNvPr id="16" name="Image 15" descr="ettijari.jpg"/>
            <p:cNvPicPr>
              <a:picLocks noChangeAspect="1"/>
            </p:cNvPicPr>
            <p:nvPr userDrawn="1"/>
          </p:nvPicPr>
          <p:blipFill>
            <a:blip r:embed="rId2" cstate="print"/>
            <a:srcRect l="14384" r="29264"/>
            <a:stretch>
              <a:fillRect/>
            </a:stretch>
          </p:blipFill>
          <p:spPr>
            <a:xfrm>
              <a:off x="8892480" y="0"/>
              <a:ext cx="1835696" cy="1400175"/>
            </a:xfrm>
            <a:prstGeom prst="rect">
              <a:avLst/>
            </a:prstGeom>
          </p:spPr>
        </p:pic>
      </p:grpSp>
      <p:sp>
        <p:nvSpPr>
          <p:cNvPr id="9" name="Rectangle 8"/>
          <p:cNvSpPr/>
          <p:nvPr userDrawn="1"/>
        </p:nvSpPr>
        <p:spPr>
          <a:xfrm>
            <a:off x="-540568" y="0"/>
            <a:ext cx="9684568" cy="3645024"/>
          </a:xfrm>
          <a:prstGeom prst="rect">
            <a:avLst/>
          </a:prstGeom>
          <a:solidFill>
            <a:srgbClr val="FB94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-612576" y="4824536"/>
            <a:ext cx="10657184" cy="4653136"/>
          </a:xfrm>
          <a:prstGeom prst="rect">
            <a:avLst/>
          </a:prstGeom>
          <a:solidFill>
            <a:srgbClr val="E54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 userDrawn="1"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 userDrawn="1">
            <p:ph type="subTitle" idx="1"/>
          </p:nvPr>
        </p:nvSpPr>
        <p:spPr>
          <a:xfrm>
            <a:off x="1371600" y="470073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 smtClean="0"/>
              <a:t>Stage d'initiation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539A94EE-F3F2-45E7-B012-6C69CDF4D1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Stage d'initiation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94EE-F3F2-45E7-B012-6C69CDF4D1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Stage d'initiation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94EE-F3F2-45E7-B012-6C69CDF4D1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 userDrawn="1"/>
        </p:nvGrpSpPr>
        <p:grpSpPr>
          <a:xfrm>
            <a:off x="-612576" y="-27384"/>
            <a:ext cx="10800184" cy="6885384"/>
            <a:chOff x="-612576" y="-27384"/>
            <a:chExt cx="10800184" cy="6885384"/>
          </a:xfrm>
        </p:grpSpPr>
        <p:grpSp>
          <p:nvGrpSpPr>
            <p:cNvPr id="8" name="Groupe 14"/>
            <p:cNvGrpSpPr/>
            <p:nvPr userDrawn="1"/>
          </p:nvGrpSpPr>
          <p:grpSpPr>
            <a:xfrm>
              <a:off x="-540568" y="908720"/>
              <a:ext cx="10728176" cy="1427559"/>
              <a:chOff x="0" y="-27384"/>
              <a:chExt cx="10728176" cy="1427559"/>
            </a:xfrm>
          </p:grpSpPr>
          <p:pic>
            <p:nvPicPr>
              <p:cNvPr id="11" name="Image 10" descr="ettijari.jpg"/>
              <p:cNvPicPr>
                <a:picLocks noChangeAspect="1"/>
              </p:cNvPicPr>
              <p:nvPr userDrawn="1"/>
            </p:nvPicPr>
            <p:blipFill>
              <a:blip r:embed="rId2" cstate="print"/>
              <a:srcRect l="14384" r="29264"/>
              <a:stretch>
                <a:fillRect/>
              </a:stretch>
            </p:blipFill>
            <p:spPr>
              <a:xfrm>
                <a:off x="0" y="0"/>
                <a:ext cx="1835696" cy="1400175"/>
              </a:xfrm>
              <a:prstGeom prst="rect">
                <a:avLst/>
              </a:prstGeom>
            </p:spPr>
          </p:pic>
          <p:pic>
            <p:nvPicPr>
              <p:cNvPr id="12" name="Image 11" descr="ettijari.jpg"/>
              <p:cNvPicPr>
                <a:picLocks noChangeAspect="1"/>
              </p:cNvPicPr>
              <p:nvPr userDrawn="1"/>
            </p:nvPicPr>
            <p:blipFill>
              <a:blip r:embed="rId2" cstate="print"/>
              <a:srcRect l="14384" r="29264"/>
              <a:stretch>
                <a:fillRect/>
              </a:stretch>
            </p:blipFill>
            <p:spPr>
              <a:xfrm>
                <a:off x="1728192" y="0"/>
                <a:ext cx="1835696" cy="1400175"/>
              </a:xfrm>
              <a:prstGeom prst="rect">
                <a:avLst/>
              </a:prstGeom>
            </p:spPr>
          </p:pic>
          <p:pic>
            <p:nvPicPr>
              <p:cNvPr id="13" name="Image 12" descr="ettijari.jpg"/>
              <p:cNvPicPr>
                <a:picLocks noChangeAspect="1"/>
              </p:cNvPicPr>
              <p:nvPr userDrawn="1"/>
            </p:nvPicPr>
            <p:blipFill>
              <a:blip r:embed="rId2" cstate="print"/>
              <a:srcRect l="14384" r="29264"/>
              <a:stretch>
                <a:fillRect/>
              </a:stretch>
            </p:blipFill>
            <p:spPr>
              <a:xfrm>
                <a:off x="3491880" y="-27384"/>
                <a:ext cx="1835696" cy="1400175"/>
              </a:xfrm>
              <a:prstGeom prst="rect">
                <a:avLst/>
              </a:prstGeom>
            </p:spPr>
          </p:pic>
          <p:pic>
            <p:nvPicPr>
              <p:cNvPr id="14" name="Image 13" descr="ettijari.jpg"/>
              <p:cNvPicPr>
                <a:picLocks noChangeAspect="1"/>
              </p:cNvPicPr>
              <p:nvPr userDrawn="1"/>
            </p:nvPicPr>
            <p:blipFill>
              <a:blip r:embed="rId2" cstate="print"/>
              <a:srcRect l="14384" r="29264"/>
              <a:stretch>
                <a:fillRect/>
              </a:stretch>
            </p:blipFill>
            <p:spPr>
              <a:xfrm>
                <a:off x="5292080" y="0"/>
                <a:ext cx="1835696" cy="1400175"/>
              </a:xfrm>
              <a:prstGeom prst="rect">
                <a:avLst/>
              </a:prstGeom>
            </p:spPr>
          </p:pic>
          <p:pic>
            <p:nvPicPr>
              <p:cNvPr id="15" name="Image 14" descr="ettijari.jpg"/>
              <p:cNvPicPr>
                <a:picLocks noChangeAspect="1"/>
              </p:cNvPicPr>
              <p:nvPr userDrawn="1"/>
            </p:nvPicPr>
            <p:blipFill>
              <a:blip r:embed="rId2" cstate="print"/>
              <a:srcRect l="14384" r="29264"/>
              <a:stretch>
                <a:fillRect/>
              </a:stretch>
            </p:blipFill>
            <p:spPr>
              <a:xfrm>
                <a:off x="7056784" y="0"/>
                <a:ext cx="1835696" cy="1400175"/>
              </a:xfrm>
              <a:prstGeom prst="rect">
                <a:avLst/>
              </a:prstGeom>
            </p:spPr>
          </p:pic>
          <p:pic>
            <p:nvPicPr>
              <p:cNvPr id="16" name="Image 15" descr="ettijari.jpg"/>
              <p:cNvPicPr>
                <a:picLocks noChangeAspect="1"/>
              </p:cNvPicPr>
              <p:nvPr userDrawn="1"/>
            </p:nvPicPr>
            <p:blipFill>
              <a:blip r:embed="rId2" cstate="print"/>
              <a:srcRect l="14384" r="29264"/>
              <a:stretch>
                <a:fillRect/>
              </a:stretch>
            </p:blipFill>
            <p:spPr>
              <a:xfrm>
                <a:off x="8892480" y="0"/>
                <a:ext cx="1835696" cy="1400175"/>
              </a:xfrm>
              <a:prstGeom prst="rect">
                <a:avLst/>
              </a:prstGeom>
            </p:spPr>
          </p:pic>
        </p:grpSp>
        <p:sp>
          <p:nvSpPr>
            <p:cNvPr id="9" name="Rectangle 8"/>
            <p:cNvSpPr/>
            <p:nvPr userDrawn="1"/>
          </p:nvSpPr>
          <p:spPr>
            <a:xfrm>
              <a:off x="-540568" y="-27384"/>
              <a:ext cx="9684568" cy="1052736"/>
            </a:xfrm>
            <a:prstGeom prst="rect">
              <a:avLst/>
            </a:prstGeom>
            <a:solidFill>
              <a:srgbClr val="FB94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612576" y="2204864"/>
              <a:ext cx="10657184" cy="4653136"/>
            </a:xfrm>
            <a:prstGeom prst="rect">
              <a:avLst/>
            </a:prstGeom>
            <a:solidFill>
              <a:srgbClr val="E546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Stage d'initiation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17" name="Organigramme : Décision 16"/>
          <p:cNvSpPr/>
          <p:nvPr userDrawn="1"/>
        </p:nvSpPr>
        <p:spPr>
          <a:xfrm>
            <a:off x="8100392" y="6381328"/>
            <a:ext cx="899592" cy="864096"/>
          </a:xfrm>
          <a:prstGeom prst="flowChartDecision">
            <a:avLst/>
          </a:prstGeom>
          <a:solidFill>
            <a:srgbClr val="FB942F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614864" y="6520259"/>
            <a:ext cx="21336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9A94EE-F3F2-45E7-B012-6C69CDF4D1A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Stage d'initiation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94EE-F3F2-45E7-B012-6C69CDF4D1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Stage d'initiation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94EE-F3F2-45E7-B012-6C69CDF4D1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Stage d'initiation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94EE-F3F2-45E7-B012-6C69CDF4D1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Stage d'initiation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94EE-F3F2-45E7-B012-6C69CDF4D1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Stage d'initiation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94EE-F3F2-45E7-B012-6C69CDF4D1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Stage d'initiation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94EE-F3F2-45E7-B012-6C69CDF4D1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Stage d'initiation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94EE-F3F2-45E7-B012-6C69CDF4D1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1520" y="1988840"/>
            <a:ext cx="8568952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Stage d'initiation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A94EE-F3F2-45E7-B012-6C69CDF4D1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gency FB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/>
        </a:buClr>
        <a:buFont typeface="Wingdings" pitchFamily="2" charset="2"/>
        <a:buChar char="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u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Stage d’initiation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Foulen</a:t>
            </a:r>
            <a:r>
              <a:rPr lang="fr-FR" dirty="0" smtClean="0"/>
              <a:t> </a:t>
            </a:r>
            <a:r>
              <a:rPr lang="fr-FR" dirty="0" err="1" smtClean="0"/>
              <a:t>Fouleni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Introduction</a:t>
            </a:r>
          </a:p>
          <a:p>
            <a:r>
              <a:rPr lang="fr-FR" dirty="0" smtClean="0"/>
              <a:t>Présentation</a:t>
            </a:r>
          </a:p>
          <a:p>
            <a:pPr lvl="1"/>
            <a:r>
              <a:rPr lang="fr-FR" dirty="0" smtClean="0"/>
              <a:t>Création</a:t>
            </a:r>
          </a:p>
          <a:p>
            <a:pPr lvl="1"/>
            <a:r>
              <a:rPr lang="fr-FR" dirty="0" smtClean="0"/>
              <a:t>Historique</a:t>
            </a:r>
          </a:p>
          <a:p>
            <a:pPr lvl="1"/>
            <a:r>
              <a:rPr lang="fr-FR" dirty="0" smtClean="0"/>
              <a:t>Services</a:t>
            </a:r>
          </a:p>
          <a:p>
            <a:pPr lvl="1"/>
            <a:r>
              <a:rPr lang="fr-FR" dirty="0" smtClean="0"/>
              <a:t>Organigramme</a:t>
            </a:r>
          </a:p>
          <a:p>
            <a:r>
              <a:rPr lang="fr-FR" dirty="0" smtClean="0"/>
              <a:t>Taches effectuées</a:t>
            </a:r>
          </a:p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Stage d'initiation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94EE-F3F2-45E7-B012-6C69CDF4D1AB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Organigramme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250825" y="1989138"/>
          <a:ext cx="8569325" cy="413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Stage d'initiation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94EE-F3F2-45E7-B012-6C69CDF4D1AB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250825" y="1989138"/>
          <a:ext cx="8569325" cy="413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Stage d'initiation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Foulen Fouleni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94EE-F3F2-45E7-B012-6C69CDF4D1AB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94a388ffd346c254964ca16546a989938f51e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37</Words>
  <Application>Microsoft Office PowerPoint</Application>
  <PresentationFormat>Affichage à l'écran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Stage d’initiation</vt:lpstr>
      <vt:lpstr>Plan</vt:lpstr>
      <vt:lpstr>Organigramme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 d’initiation</dc:title>
  <dc:creator>ISET de Djerba</dc:creator>
  <cp:lastModifiedBy>Mejdi BLAGHGI</cp:lastModifiedBy>
  <cp:revision>4</cp:revision>
  <dcterms:created xsi:type="dcterms:W3CDTF">2014-02-28T09:43:59Z</dcterms:created>
  <dcterms:modified xsi:type="dcterms:W3CDTF">2014-03-02T17:58:26Z</dcterms:modified>
</cp:coreProperties>
</file>