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101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996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36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Fonctions</c:v>
                </c:pt>
              </c:strCache>
            </c:strRef>
          </c:tx>
          <c:dPt>
            <c:idx val="0"/>
            <c:explosion val="22"/>
          </c:dPt>
          <c:dLbls>
            <c:showPercent val="1"/>
            <c:showLeaderLines val="1"/>
          </c:dLbls>
          <c:cat>
            <c:strRef>
              <c:f>Feuil1!$A$2:$A$4</c:f>
              <c:strCache>
                <c:ptCount val="3"/>
                <c:pt idx="0">
                  <c:v>Ingénieurs</c:v>
                </c:pt>
                <c:pt idx="1">
                  <c:v>Techniciens</c:v>
                </c:pt>
                <c:pt idx="2">
                  <c:v>Ouvriers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3</c:v>
                </c:pt>
                <c:pt idx="1">
                  <c:v>7</c:v>
                </c:pt>
                <c:pt idx="2">
                  <c:v>5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fr-FR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D1CE25-5E90-4624-A4C1-711C79748E7A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fr-CH"/>
        </a:p>
      </dgm:t>
    </dgm:pt>
    <dgm:pt modelId="{A0AF33D6-9654-4713-B52A-237160631F8D}">
      <dgm:prSet phldrT="[Texte]"/>
      <dgm:spPr/>
      <dgm:t>
        <a:bodyPr/>
        <a:lstStyle/>
        <a:p>
          <a:r>
            <a:rPr lang="fr-CH" dirty="0" smtClean="0"/>
            <a:t>PDG</a:t>
          </a:r>
          <a:endParaRPr lang="fr-CH" dirty="0"/>
        </a:p>
      </dgm:t>
    </dgm:pt>
    <dgm:pt modelId="{355A0EAB-8263-495E-8825-9B79BF1C62AA}" type="parTrans" cxnId="{EA7889FA-DC6D-4A3C-8197-C09AB6329B1C}">
      <dgm:prSet/>
      <dgm:spPr/>
      <dgm:t>
        <a:bodyPr/>
        <a:lstStyle/>
        <a:p>
          <a:endParaRPr lang="fr-CH"/>
        </a:p>
      </dgm:t>
    </dgm:pt>
    <dgm:pt modelId="{3B81EF50-0154-4EAD-A7B0-C27AA20A1F89}" type="sibTrans" cxnId="{EA7889FA-DC6D-4A3C-8197-C09AB6329B1C}">
      <dgm:prSet/>
      <dgm:spPr/>
      <dgm:t>
        <a:bodyPr/>
        <a:lstStyle/>
        <a:p>
          <a:endParaRPr lang="fr-CH"/>
        </a:p>
      </dgm:t>
    </dgm:pt>
    <dgm:pt modelId="{DD350670-2D23-4C1D-A327-E362A9AAF20E}">
      <dgm:prSet phldrT="[Texte]"/>
      <dgm:spPr/>
      <dgm:t>
        <a:bodyPr/>
        <a:lstStyle/>
        <a:p>
          <a:r>
            <a:rPr lang="fr-CH" dirty="0" smtClean="0"/>
            <a:t>Directeur Technique</a:t>
          </a:r>
          <a:endParaRPr lang="fr-CH" dirty="0"/>
        </a:p>
      </dgm:t>
    </dgm:pt>
    <dgm:pt modelId="{F2A769C8-0DD9-4FFC-BA1B-BFF8A344EEBD}" type="parTrans" cxnId="{FD22CD52-40E3-4E38-AF9F-D55814765F3A}">
      <dgm:prSet/>
      <dgm:spPr/>
      <dgm:t>
        <a:bodyPr/>
        <a:lstStyle/>
        <a:p>
          <a:endParaRPr lang="fr-CH"/>
        </a:p>
      </dgm:t>
    </dgm:pt>
    <dgm:pt modelId="{AEC16E1A-C238-47AB-B2A5-F937081ACA85}" type="sibTrans" cxnId="{FD22CD52-40E3-4E38-AF9F-D55814765F3A}">
      <dgm:prSet/>
      <dgm:spPr/>
      <dgm:t>
        <a:bodyPr/>
        <a:lstStyle/>
        <a:p>
          <a:endParaRPr lang="fr-CH"/>
        </a:p>
      </dgm:t>
    </dgm:pt>
    <dgm:pt modelId="{6F2EA3EA-AD50-4A28-9D0F-990A2C5F33E3}">
      <dgm:prSet phldrT="[Texte]"/>
      <dgm:spPr/>
      <dgm:t>
        <a:bodyPr/>
        <a:lstStyle/>
        <a:p>
          <a:r>
            <a:rPr lang="fr-CH" dirty="0" smtClean="0"/>
            <a:t>Secrétaire</a:t>
          </a:r>
          <a:endParaRPr lang="fr-CH" dirty="0"/>
        </a:p>
      </dgm:t>
    </dgm:pt>
    <dgm:pt modelId="{7CA3A7F7-11D6-4E8F-BAA2-67F5E2949AD9}" type="parTrans" cxnId="{5609D557-A983-49D4-9DED-4BAE43273551}">
      <dgm:prSet/>
      <dgm:spPr/>
      <dgm:t>
        <a:bodyPr/>
        <a:lstStyle/>
        <a:p>
          <a:endParaRPr lang="fr-CH"/>
        </a:p>
      </dgm:t>
    </dgm:pt>
    <dgm:pt modelId="{F32D0E29-869F-4E3E-8171-EE2EA24A57F5}" type="sibTrans" cxnId="{5609D557-A983-49D4-9DED-4BAE43273551}">
      <dgm:prSet/>
      <dgm:spPr/>
      <dgm:t>
        <a:bodyPr/>
        <a:lstStyle/>
        <a:p>
          <a:endParaRPr lang="fr-CH"/>
        </a:p>
      </dgm:t>
    </dgm:pt>
    <dgm:pt modelId="{95335F09-7AA4-4605-ADC6-F41CF7AC45B9}">
      <dgm:prSet phldrT="[Texte]"/>
      <dgm:spPr/>
      <dgm:t>
        <a:bodyPr/>
        <a:lstStyle/>
        <a:p>
          <a:r>
            <a:rPr lang="fr-CH" dirty="0" smtClean="0"/>
            <a:t>Employé</a:t>
          </a:r>
          <a:endParaRPr lang="fr-CH" dirty="0"/>
        </a:p>
      </dgm:t>
    </dgm:pt>
    <dgm:pt modelId="{31AF189A-E7B2-4825-9B59-04F8FBE585CA}" type="parTrans" cxnId="{3403F884-CA64-4052-BA65-3A8451021DFB}">
      <dgm:prSet/>
      <dgm:spPr/>
      <dgm:t>
        <a:bodyPr/>
        <a:lstStyle/>
        <a:p>
          <a:endParaRPr lang="fr-CH"/>
        </a:p>
      </dgm:t>
    </dgm:pt>
    <dgm:pt modelId="{E0F13AE5-4BCF-4FFB-A1D6-22D2D98C821A}" type="sibTrans" cxnId="{3403F884-CA64-4052-BA65-3A8451021DFB}">
      <dgm:prSet/>
      <dgm:spPr/>
      <dgm:t>
        <a:bodyPr/>
        <a:lstStyle/>
        <a:p>
          <a:endParaRPr lang="fr-CH"/>
        </a:p>
      </dgm:t>
    </dgm:pt>
    <dgm:pt modelId="{98C87AB5-2313-4D59-980C-75E917552C72}">
      <dgm:prSet phldrT="[Texte]"/>
      <dgm:spPr/>
      <dgm:t>
        <a:bodyPr/>
        <a:lstStyle/>
        <a:p>
          <a:r>
            <a:rPr lang="fr-CH" dirty="0" smtClean="0"/>
            <a:t>Directeur Commercial</a:t>
          </a:r>
          <a:endParaRPr lang="fr-CH" dirty="0"/>
        </a:p>
      </dgm:t>
    </dgm:pt>
    <dgm:pt modelId="{29B00C11-0251-4DF3-BBC9-362D1C6ACCF5}" type="parTrans" cxnId="{2A9E4158-CCB2-406E-A6FA-2241AC2A155A}">
      <dgm:prSet/>
      <dgm:spPr/>
      <dgm:t>
        <a:bodyPr/>
        <a:lstStyle/>
        <a:p>
          <a:endParaRPr lang="fr-CH"/>
        </a:p>
      </dgm:t>
    </dgm:pt>
    <dgm:pt modelId="{1E37AC7D-B736-4034-A9BE-DBAA65BA4383}" type="sibTrans" cxnId="{2A9E4158-CCB2-406E-A6FA-2241AC2A155A}">
      <dgm:prSet/>
      <dgm:spPr/>
      <dgm:t>
        <a:bodyPr/>
        <a:lstStyle/>
        <a:p>
          <a:endParaRPr lang="fr-CH"/>
        </a:p>
      </dgm:t>
    </dgm:pt>
    <dgm:pt modelId="{3F972463-E74F-4B25-B5E6-F7B6674F7DC3}">
      <dgm:prSet phldrT="[Texte]"/>
      <dgm:spPr/>
      <dgm:t>
        <a:bodyPr/>
        <a:lstStyle/>
        <a:p>
          <a:r>
            <a:rPr lang="fr-CH" dirty="0" smtClean="0"/>
            <a:t>Agents</a:t>
          </a:r>
          <a:endParaRPr lang="fr-CH" dirty="0"/>
        </a:p>
      </dgm:t>
    </dgm:pt>
    <dgm:pt modelId="{6FCB7BC0-81AC-4E62-90D7-550866CCC12B}" type="parTrans" cxnId="{62547C3D-CF34-4AA6-B6E3-5CC16B9A9D39}">
      <dgm:prSet/>
      <dgm:spPr/>
      <dgm:t>
        <a:bodyPr/>
        <a:lstStyle/>
        <a:p>
          <a:endParaRPr lang="fr-CH"/>
        </a:p>
      </dgm:t>
    </dgm:pt>
    <dgm:pt modelId="{B07DAE57-4307-4707-ADB2-C8AC60807CFC}" type="sibTrans" cxnId="{62547C3D-CF34-4AA6-B6E3-5CC16B9A9D39}">
      <dgm:prSet/>
      <dgm:spPr/>
      <dgm:t>
        <a:bodyPr/>
        <a:lstStyle/>
        <a:p>
          <a:endParaRPr lang="fr-CH"/>
        </a:p>
      </dgm:t>
    </dgm:pt>
    <dgm:pt modelId="{79FE491F-EF8A-481D-A3C1-A334C8407C9B}">
      <dgm:prSet/>
      <dgm:spPr/>
      <dgm:t>
        <a:bodyPr/>
        <a:lstStyle/>
        <a:p>
          <a:r>
            <a:rPr lang="fr-CH" dirty="0" smtClean="0"/>
            <a:t>Directeur Financier</a:t>
          </a:r>
          <a:endParaRPr lang="fr-CH" dirty="0"/>
        </a:p>
      </dgm:t>
    </dgm:pt>
    <dgm:pt modelId="{6B6F2CA2-EFF8-4ECA-B677-2A6B3CCC4238}" type="parTrans" cxnId="{CDDF824E-AA67-4154-AB20-CFF5E00B3995}">
      <dgm:prSet/>
      <dgm:spPr/>
      <dgm:t>
        <a:bodyPr/>
        <a:lstStyle/>
        <a:p>
          <a:endParaRPr lang="fr-CH"/>
        </a:p>
      </dgm:t>
    </dgm:pt>
    <dgm:pt modelId="{0B507B7B-4756-449A-BBC4-523FF6945C49}" type="sibTrans" cxnId="{CDDF824E-AA67-4154-AB20-CFF5E00B3995}">
      <dgm:prSet/>
      <dgm:spPr/>
      <dgm:t>
        <a:bodyPr/>
        <a:lstStyle/>
        <a:p>
          <a:endParaRPr lang="fr-CH"/>
        </a:p>
      </dgm:t>
    </dgm:pt>
    <dgm:pt modelId="{647BB89F-DB00-419A-97AC-81F0671D6AEB}">
      <dgm:prSet/>
      <dgm:spPr/>
      <dgm:t>
        <a:bodyPr/>
        <a:lstStyle/>
        <a:p>
          <a:r>
            <a:rPr lang="fr-CH" dirty="0" smtClean="0"/>
            <a:t>Trésorier</a:t>
          </a:r>
          <a:endParaRPr lang="fr-CH" dirty="0"/>
        </a:p>
      </dgm:t>
    </dgm:pt>
    <dgm:pt modelId="{6ED11236-42B4-48E7-8518-76BBA7DC6A8F}" type="parTrans" cxnId="{44359024-381C-4A8C-B881-46F48412A7C0}">
      <dgm:prSet/>
      <dgm:spPr/>
      <dgm:t>
        <a:bodyPr/>
        <a:lstStyle/>
        <a:p>
          <a:endParaRPr lang="fr-CH"/>
        </a:p>
      </dgm:t>
    </dgm:pt>
    <dgm:pt modelId="{3A78DACD-E74B-4583-82AD-87A4915807DE}" type="sibTrans" cxnId="{44359024-381C-4A8C-B881-46F48412A7C0}">
      <dgm:prSet/>
      <dgm:spPr/>
      <dgm:t>
        <a:bodyPr/>
        <a:lstStyle/>
        <a:p>
          <a:endParaRPr lang="fr-CH"/>
        </a:p>
      </dgm:t>
    </dgm:pt>
    <dgm:pt modelId="{EAA5BC9B-A9E1-44BC-AF95-C048C09EB014}">
      <dgm:prSet/>
      <dgm:spPr/>
      <dgm:t>
        <a:bodyPr/>
        <a:lstStyle/>
        <a:p>
          <a:r>
            <a:rPr lang="fr-CH" dirty="0" smtClean="0"/>
            <a:t>Secrétaire</a:t>
          </a:r>
          <a:endParaRPr lang="fr-CH" dirty="0"/>
        </a:p>
      </dgm:t>
    </dgm:pt>
    <dgm:pt modelId="{69086FBD-85A6-4A4B-8774-67D621B8A41A}" type="parTrans" cxnId="{EC424E34-717B-41E4-8913-C6ADE106E99B}">
      <dgm:prSet/>
      <dgm:spPr/>
      <dgm:t>
        <a:bodyPr/>
        <a:lstStyle/>
        <a:p>
          <a:endParaRPr lang="fr-CH"/>
        </a:p>
      </dgm:t>
    </dgm:pt>
    <dgm:pt modelId="{50E1C090-E1AF-43B0-A1C0-BA5A5635A1D9}" type="sibTrans" cxnId="{EC424E34-717B-41E4-8913-C6ADE106E99B}">
      <dgm:prSet/>
      <dgm:spPr/>
      <dgm:t>
        <a:bodyPr/>
        <a:lstStyle/>
        <a:p>
          <a:endParaRPr lang="fr-CH"/>
        </a:p>
      </dgm:t>
    </dgm:pt>
    <dgm:pt modelId="{487AD68B-9855-4D38-AF56-349B77857E5D}" type="pres">
      <dgm:prSet presAssocID="{E8D1CE25-5E90-4624-A4C1-711C79748E7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CH"/>
        </a:p>
      </dgm:t>
    </dgm:pt>
    <dgm:pt modelId="{F376A1BA-F6BA-4DA2-8E1B-EEC3B5040DFE}" type="pres">
      <dgm:prSet presAssocID="{A0AF33D6-9654-4713-B52A-237160631F8D}" presName="hierRoot1" presStyleCnt="0">
        <dgm:presLayoutVars>
          <dgm:hierBranch val="init"/>
        </dgm:presLayoutVars>
      </dgm:prSet>
      <dgm:spPr/>
    </dgm:pt>
    <dgm:pt modelId="{57D79DF9-2F3A-4C06-A7A5-C4CF45C8FF65}" type="pres">
      <dgm:prSet presAssocID="{A0AF33D6-9654-4713-B52A-237160631F8D}" presName="rootComposite1" presStyleCnt="0"/>
      <dgm:spPr/>
    </dgm:pt>
    <dgm:pt modelId="{A72D472E-4CCE-44BE-8C44-38B78F930792}" type="pres">
      <dgm:prSet presAssocID="{A0AF33D6-9654-4713-B52A-237160631F8D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CH"/>
        </a:p>
      </dgm:t>
    </dgm:pt>
    <dgm:pt modelId="{A2FB5FBE-F222-40C4-9361-804881DA662E}" type="pres">
      <dgm:prSet presAssocID="{A0AF33D6-9654-4713-B52A-237160631F8D}" presName="rootConnector1" presStyleLbl="node1" presStyleIdx="0" presStyleCnt="0"/>
      <dgm:spPr/>
      <dgm:t>
        <a:bodyPr/>
        <a:lstStyle/>
        <a:p>
          <a:endParaRPr lang="fr-CH"/>
        </a:p>
      </dgm:t>
    </dgm:pt>
    <dgm:pt modelId="{C6F5C253-A52A-4B4E-9806-B2994830C4FD}" type="pres">
      <dgm:prSet presAssocID="{A0AF33D6-9654-4713-B52A-237160631F8D}" presName="hierChild2" presStyleCnt="0"/>
      <dgm:spPr/>
    </dgm:pt>
    <dgm:pt modelId="{CF7A45C7-9536-4F9D-90A1-8AF93790336F}" type="pres">
      <dgm:prSet presAssocID="{F2A769C8-0DD9-4FFC-BA1B-BFF8A344EEBD}" presName="Name64" presStyleLbl="parChTrans1D2" presStyleIdx="0" presStyleCnt="3"/>
      <dgm:spPr/>
      <dgm:t>
        <a:bodyPr/>
        <a:lstStyle/>
        <a:p>
          <a:endParaRPr lang="fr-CH"/>
        </a:p>
      </dgm:t>
    </dgm:pt>
    <dgm:pt modelId="{B3054421-353A-4F6D-901A-EDE6F45EF974}" type="pres">
      <dgm:prSet presAssocID="{DD350670-2D23-4C1D-A327-E362A9AAF20E}" presName="hierRoot2" presStyleCnt="0">
        <dgm:presLayoutVars>
          <dgm:hierBranch val="init"/>
        </dgm:presLayoutVars>
      </dgm:prSet>
      <dgm:spPr/>
    </dgm:pt>
    <dgm:pt modelId="{B74A0F6F-760F-4115-B150-5916D575C501}" type="pres">
      <dgm:prSet presAssocID="{DD350670-2D23-4C1D-A327-E362A9AAF20E}" presName="rootComposite" presStyleCnt="0"/>
      <dgm:spPr/>
    </dgm:pt>
    <dgm:pt modelId="{FC58E13B-3D9D-4E9A-B261-8AFFD1724831}" type="pres">
      <dgm:prSet presAssocID="{DD350670-2D23-4C1D-A327-E362A9AAF20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fr-CH"/>
        </a:p>
      </dgm:t>
    </dgm:pt>
    <dgm:pt modelId="{4F9E45A2-A7BF-4CBD-A198-9D2AC66EB44F}" type="pres">
      <dgm:prSet presAssocID="{DD350670-2D23-4C1D-A327-E362A9AAF20E}" presName="rootConnector" presStyleLbl="node2" presStyleIdx="0" presStyleCnt="3"/>
      <dgm:spPr/>
      <dgm:t>
        <a:bodyPr/>
        <a:lstStyle/>
        <a:p>
          <a:endParaRPr lang="fr-CH"/>
        </a:p>
      </dgm:t>
    </dgm:pt>
    <dgm:pt modelId="{E50F8D75-8CFD-4A8F-9C07-374833205CA1}" type="pres">
      <dgm:prSet presAssocID="{DD350670-2D23-4C1D-A327-E362A9AAF20E}" presName="hierChild4" presStyleCnt="0"/>
      <dgm:spPr/>
    </dgm:pt>
    <dgm:pt modelId="{1EB4179E-22D3-44D5-88E7-B197A98C638B}" type="pres">
      <dgm:prSet presAssocID="{7CA3A7F7-11D6-4E8F-BAA2-67F5E2949AD9}" presName="Name64" presStyleLbl="parChTrans1D3" presStyleIdx="0" presStyleCnt="5"/>
      <dgm:spPr/>
      <dgm:t>
        <a:bodyPr/>
        <a:lstStyle/>
        <a:p>
          <a:endParaRPr lang="fr-CH"/>
        </a:p>
      </dgm:t>
    </dgm:pt>
    <dgm:pt modelId="{6CE02BDB-357E-4D6D-A368-C2B19FD4C07E}" type="pres">
      <dgm:prSet presAssocID="{6F2EA3EA-AD50-4A28-9D0F-990A2C5F33E3}" presName="hierRoot2" presStyleCnt="0">
        <dgm:presLayoutVars>
          <dgm:hierBranch val="init"/>
        </dgm:presLayoutVars>
      </dgm:prSet>
      <dgm:spPr/>
    </dgm:pt>
    <dgm:pt modelId="{C336439B-F964-40E8-9E7A-F14EAF7A14A9}" type="pres">
      <dgm:prSet presAssocID="{6F2EA3EA-AD50-4A28-9D0F-990A2C5F33E3}" presName="rootComposite" presStyleCnt="0"/>
      <dgm:spPr/>
    </dgm:pt>
    <dgm:pt modelId="{4E7A791E-FBFC-43DE-BC6B-20C0D9C2AF48}" type="pres">
      <dgm:prSet presAssocID="{6F2EA3EA-AD50-4A28-9D0F-990A2C5F33E3}" presName="rootText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fr-CH"/>
        </a:p>
      </dgm:t>
    </dgm:pt>
    <dgm:pt modelId="{3ED4597D-1492-4BB7-A11B-CFE5F225F91D}" type="pres">
      <dgm:prSet presAssocID="{6F2EA3EA-AD50-4A28-9D0F-990A2C5F33E3}" presName="rootConnector" presStyleLbl="node3" presStyleIdx="0" presStyleCnt="5"/>
      <dgm:spPr/>
      <dgm:t>
        <a:bodyPr/>
        <a:lstStyle/>
        <a:p>
          <a:endParaRPr lang="fr-CH"/>
        </a:p>
      </dgm:t>
    </dgm:pt>
    <dgm:pt modelId="{83166EBD-C400-40C6-A86D-DA1E5347DC40}" type="pres">
      <dgm:prSet presAssocID="{6F2EA3EA-AD50-4A28-9D0F-990A2C5F33E3}" presName="hierChild4" presStyleCnt="0"/>
      <dgm:spPr/>
    </dgm:pt>
    <dgm:pt modelId="{42007635-03F4-48A5-B619-41F78560923D}" type="pres">
      <dgm:prSet presAssocID="{6F2EA3EA-AD50-4A28-9D0F-990A2C5F33E3}" presName="hierChild5" presStyleCnt="0"/>
      <dgm:spPr/>
    </dgm:pt>
    <dgm:pt modelId="{E9BCF16E-2F1C-48A0-A81F-B4C65B07A10A}" type="pres">
      <dgm:prSet presAssocID="{31AF189A-E7B2-4825-9B59-04F8FBE585CA}" presName="Name64" presStyleLbl="parChTrans1D3" presStyleIdx="1" presStyleCnt="5"/>
      <dgm:spPr/>
      <dgm:t>
        <a:bodyPr/>
        <a:lstStyle/>
        <a:p>
          <a:endParaRPr lang="fr-CH"/>
        </a:p>
      </dgm:t>
    </dgm:pt>
    <dgm:pt modelId="{6696F1A1-23CF-4AB9-B530-234C4CE8C8C7}" type="pres">
      <dgm:prSet presAssocID="{95335F09-7AA4-4605-ADC6-F41CF7AC45B9}" presName="hierRoot2" presStyleCnt="0">
        <dgm:presLayoutVars>
          <dgm:hierBranch val="init"/>
        </dgm:presLayoutVars>
      </dgm:prSet>
      <dgm:spPr/>
    </dgm:pt>
    <dgm:pt modelId="{F6F82BA1-A3E8-46E1-9B04-1F565782CE71}" type="pres">
      <dgm:prSet presAssocID="{95335F09-7AA4-4605-ADC6-F41CF7AC45B9}" presName="rootComposite" presStyleCnt="0"/>
      <dgm:spPr/>
    </dgm:pt>
    <dgm:pt modelId="{F3549761-4741-4D70-B7CD-C931303098E2}" type="pres">
      <dgm:prSet presAssocID="{95335F09-7AA4-4605-ADC6-F41CF7AC45B9}" presName="rootText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fr-CH"/>
        </a:p>
      </dgm:t>
    </dgm:pt>
    <dgm:pt modelId="{655EC3D0-90DB-489C-BEDE-62EF791F9A90}" type="pres">
      <dgm:prSet presAssocID="{95335F09-7AA4-4605-ADC6-F41CF7AC45B9}" presName="rootConnector" presStyleLbl="node3" presStyleIdx="1" presStyleCnt="5"/>
      <dgm:spPr/>
      <dgm:t>
        <a:bodyPr/>
        <a:lstStyle/>
        <a:p>
          <a:endParaRPr lang="fr-CH"/>
        </a:p>
      </dgm:t>
    </dgm:pt>
    <dgm:pt modelId="{D0AC00CC-D310-433E-A4F4-E63002C2DED4}" type="pres">
      <dgm:prSet presAssocID="{95335F09-7AA4-4605-ADC6-F41CF7AC45B9}" presName="hierChild4" presStyleCnt="0"/>
      <dgm:spPr/>
    </dgm:pt>
    <dgm:pt modelId="{8BD8CF6F-770C-4199-A5CF-97D311AE5581}" type="pres">
      <dgm:prSet presAssocID="{95335F09-7AA4-4605-ADC6-F41CF7AC45B9}" presName="hierChild5" presStyleCnt="0"/>
      <dgm:spPr/>
    </dgm:pt>
    <dgm:pt modelId="{BD5A8016-E1A5-4643-89BE-53BBDE8B3482}" type="pres">
      <dgm:prSet presAssocID="{DD350670-2D23-4C1D-A327-E362A9AAF20E}" presName="hierChild5" presStyleCnt="0"/>
      <dgm:spPr/>
    </dgm:pt>
    <dgm:pt modelId="{33EB1F9A-9B4A-45A1-B908-774482338899}" type="pres">
      <dgm:prSet presAssocID="{29B00C11-0251-4DF3-BBC9-362D1C6ACCF5}" presName="Name64" presStyleLbl="parChTrans1D2" presStyleIdx="1" presStyleCnt="3"/>
      <dgm:spPr/>
      <dgm:t>
        <a:bodyPr/>
        <a:lstStyle/>
        <a:p>
          <a:endParaRPr lang="fr-CH"/>
        </a:p>
      </dgm:t>
    </dgm:pt>
    <dgm:pt modelId="{303AD9D4-CA45-4B55-ADC6-AED77C2996F5}" type="pres">
      <dgm:prSet presAssocID="{98C87AB5-2313-4D59-980C-75E917552C72}" presName="hierRoot2" presStyleCnt="0">
        <dgm:presLayoutVars>
          <dgm:hierBranch val="init"/>
        </dgm:presLayoutVars>
      </dgm:prSet>
      <dgm:spPr/>
    </dgm:pt>
    <dgm:pt modelId="{04C4C1DD-54AF-480E-AF42-BF9B6BCD1B24}" type="pres">
      <dgm:prSet presAssocID="{98C87AB5-2313-4D59-980C-75E917552C72}" presName="rootComposite" presStyleCnt="0"/>
      <dgm:spPr/>
    </dgm:pt>
    <dgm:pt modelId="{C9A19ED3-41D6-438B-985E-0B20E62D1166}" type="pres">
      <dgm:prSet presAssocID="{98C87AB5-2313-4D59-980C-75E917552C72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fr-CH"/>
        </a:p>
      </dgm:t>
    </dgm:pt>
    <dgm:pt modelId="{CE4715DC-F9E6-41C2-B6AC-BBA12C51AD2D}" type="pres">
      <dgm:prSet presAssocID="{98C87AB5-2313-4D59-980C-75E917552C72}" presName="rootConnector" presStyleLbl="node2" presStyleIdx="1" presStyleCnt="3"/>
      <dgm:spPr/>
      <dgm:t>
        <a:bodyPr/>
        <a:lstStyle/>
        <a:p>
          <a:endParaRPr lang="fr-CH"/>
        </a:p>
      </dgm:t>
    </dgm:pt>
    <dgm:pt modelId="{5589C45A-CC4D-4DD3-8B1D-DA320B641B3F}" type="pres">
      <dgm:prSet presAssocID="{98C87AB5-2313-4D59-980C-75E917552C72}" presName="hierChild4" presStyleCnt="0"/>
      <dgm:spPr/>
    </dgm:pt>
    <dgm:pt modelId="{32DCB56D-E9DA-4EE0-B6CA-5282CD3EEE09}" type="pres">
      <dgm:prSet presAssocID="{6FCB7BC0-81AC-4E62-90D7-550866CCC12B}" presName="Name64" presStyleLbl="parChTrans1D3" presStyleIdx="2" presStyleCnt="5"/>
      <dgm:spPr/>
      <dgm:t>
        <a:bodyPr/>
        <a:lstStyle/>
        <a:p>
          <a:endParaRPr lang="fr-CH"/>
        </a:p>
      </dgm:t>
    </dgm:pt>
    <dgm:pt modelId="{0A28D2B1-4B14-4408-8BDA-CEB0FBB56FF3}" type="pres">
      <dgm:prSet presAssocID="{3F972463-E74F-4B25-B5E6-F7B6674F7DC3}" presName="hierRoot2" presStyleCnt="0">
        <dgm:presLayoutVars>
          <dgm:hierBranch val="init"/>
        </dgm:presLayoutVars>
      </dgm:prSet>
      <dgm:spPr/>
    </dgm:pt>
    <dgm:pt modelId="{DE323A78-B1E6-4F59-B5C7-F39FF2E17CBA}" type="pres">
      <dgm:prSet presAssocID="{3F972463-E74F-4B25-B5E6-F7B6674F7DC3}" presName="rootComposite" presStyleCnt="0"/>
      <dgm:spPr/>
    </dgm:pt>
    <dgm:pt modelId="{919386A7-1894-424D-9FAA-F005C6DC6047}" type="pres">
      <dgm:prSet presAssocID="{3F972463-E74F-4B25-B5E6-F7B6674F7DC3}" presName="rootText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fr-CH"/>
        </a:p>
      </dgm:t>
    </dgm:pt>
    <dgm:pt modelId="{28385085-8AE4-443B-AD30-56FACDE30D39}" type="pres">
      <dgm:prSet presAssocID="{3F972463-E74F-4B25-B5E6-F7B6674F7DC3}" presName="rootConnector" presStyleLbl="node3" presStyleIdx="2" presStyleCnt="5"/>
      <dgm:spPr/>
      <dgm:t>
        <a:bodyPr/>
        <a:lstStyle/>
        <a:p>
          <a:endParaRPr lang="fr-CH"/>
        </a:p>
      </dgm:t>
    </dgm:pt>
    <dgm:pt modelId="{348B8B8D-D3CD-4015-B53F-C6FC277F100B}" type="pres">
      <dgm:prSet presAssocID="{3F972463-E74F-4B25-B5E6-F7B6674F7DC3}" presName="hierChild4" presStyleCnt="0"/>
      <dgm:spPr/>
    </dgm:pt>
    <dgm:pt modelId="{08A9FFD3-CF69-495A-AF8E-3A4566982EC1}" type="pres">
      <dgm:prSet presAssocID="{3F972463-E74F-4B25-B5E6-F7B6674F7DC3}" presName="hierChild5" presStyleCnt="0"/>
      <dgm:spPr/>
    </dgm:pt>
    <dgm:pt modelId="{CD98F499-7E84-4615-BA95-74944F7B8404}" type="pres">
      <dgm:prSet presAssocID="{98C87AB5-2313-4D59-980C-75E917552C72}" presName="hierChild5" presStyleCnt="0"/>
      <dgm:spPr/>
    </dgm:pt>
    <dgm:pt modelId="{2E911F27-C3F2-428B-8FB5-19C0388FBB37}" type="pres">
      <dgm:prSet presAssocID="{6B6F2CA2-EFF8-4ECA-B677-2A6B3CCC4238}" presName="Name64" presStyleLbl="parChTrans1D2" presStyleIdx="2" presStyleCnt="3"/>
      <dgm:spPr/>
      <dgm:t>
        <a:bodyPr/>
        <a:lstStyle/>
        <a:p>
          <a:endParaRPr lang="fr-CH"/>
        </a:p>
      </dgm:t>
    </dgm:pt>
    <dgm:pt modelId="{57050062-B15F-43F3-8A8D-56EAA2CCE82C}" type="pres">
      <dgm:prSet presAssocID="{79FE491F-EF8A-481D-A3C1-A334C8407C9B}" presName="hierRoot2" presStyleCnt="0">
        <dgm:presLayoutVars>
          <dgm:hierBranch val="init"/>
        </dgm:presLayoutVars>
      </dgm:prSet>
      <dgm:spPr/>
    </dgm:pt>
    <dgm:pt modelId="{3A59F67F-F3DC-4AC7-895C-54A96B1AD6C1}" type="pres">
      <dgm:prSet presAssocID="{79FE491F-EF8A-481D-A3C1-A334C8407C9B}" presName="rootComposite" presStyleCnt="0"/>
      <dgm:spPr/>
    </dgm:pt>
    <dgm:pt modelId="{CA7B419A-24CC-4FE8-9D38-ED3C4483301C}" type="pres">
      <dgm:prSet presAssocID="{79FE491F-EF8A-481D-A3C1-A334C8407C9B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fr-CH"/>
        </a:p>
      </dgm:t>
    </dgm:pt>
    <dgm:pt modelId="{6D72718F-C40E-43EE-8C51-693ACF8B2F25}" type="pres">
      <dgm:prSet presAssocID="{79FE491F-EF8A-481D-A3C1-A334C8407C9B}" presName="rootConnector" presStyleLbl="node2" presStyleIdx="2" presStyleCnt="3"/>
      <dgm:spPr/>
      <dgm:t>
        <a:bodyPr/>
        <a:lstStyle/>
        <a:p>
          <a:endParaRPr lang="fr-CH"/>
        </a:p>
      </dgm:t>
    </dgm:pt>
    <dgm:pt modelId="{57601870-0442-403B-82A4-ED49C66DC87F}" type="pres">
      <dgm:prSet presAssocID="{79FE491F-EF8A-481D-A3C1-A334C8407C9B}" presName="hierChild4" presStyleCnt="0"/>
      <dgm:spPr/>
    </dgm:pt>
    <dgm:pt modelId="{FABBF98F-768C-43D2-B2C3-7496F05E96DD}" type="pres">
      <dgm:prSet presAssocID="{69086FBD-85A6-4A4B-8774-67D621B8A41A}" presName="Name64" presStyleLbl="parChTrans1D3" presStyleIdx="3" presStyleCnt="5"/>
      <dgm:spPr/>
      <dgm:t>
        <a:bodyPr/>
        <a:lstStyle/>
        <a:p>
          <a:endParaRPr lang="fr-CH"/>
        </a:p>
      </dgm:t>
    </dgm:pt>
    <dgm:pt modelId="{67821077-93D9-476F-B574-B5846F656D38}" type="pres">
      <dgm:prSet presAssocID="{EAA5BC9B-A9E1-44BC-AF95-C048C09EB014}" presName="hierRoot2" presStyleCnt="0">
        <dgm:presLayoutVars>
          <dgm:hierBranch val="init"/>
        </dgm:presLayoutVars>
      </dgm:prSet>
      <dgm:spPr/>
    </dgm:pt>
    <dgm:pt modelId="{2936266A-5A9C-41C7-A280-8CBDD5671952}" type="pres">
      <dgm:prSet presAssocID="{EAA5BC9B-A9E1-44BC-AF95-C048C09EB014}" presName="rootComposite" presStyleCnt="0"/>
      <dgm:spPr/>
    </dgm:pt>
    <dgm:pt modelId="{254BD3E0-AB14-4383-8526-23EE9CAE2F5A}" type="pres">
      <dgm:prSet presAssocID="{EAA5BC9B-A9E1-44BC-AF95-C048C09EB014}" presName="rootText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fr-CH"/>
        </a:p>
      </dgm:t>
    </dgm:pt>
    <dgm:pt modelId="{E3F70E0A-C6D7-437F-94A0-0637154712FF}" type="pres">
      <dgm:prSet presAssocID="{EAA5BC9B-A9E1-44BC-AF95-C048C09EB014}" presName="rootConnector" presStyleLbl="node3" presStyleIdx="3" presStyleCnt="5"/>
      <dgm:spPr/>
      <dgm:t>
        <a:bodyPr/>
        <a:lstStyle/>
        <a:p>
          <a:endParaRPr lang="fr-CH"/>
        </a:p>
      </dgm:t>
    </dgm:pt>
    <dgm:pt modelId="{689881C4-7266-4D95-9B63-651B56CECDBF}" type="pres">
      <dgm:prSet presAssocID="{EAA5BC9B-A9E1-44BC-AF95-C048C09EB014}" presName="hierChild4" presStyleCnt="0"/>
      <dgm:spPr/>
    </dgm:pt>
    <dgm:pt modelId="{0DDB08BA-0B4C-4849-8BAB-986618654303}" type="pres">
      <dgm:prSet presAssocID="{EAA5BC9B-A9E1-44BC-AF95-C048C09EB014}" presName="hierChild5" presStyleCnt="0"/>
      <dgm:spPr/>
    </dgm:pt>
    <dgm:pt modelId="{5886DEE3-62E5-4D1B-934D-D9EE0F41AC94}" type="pres">
      <dgm:prSet presAssocID="{6ED11236-42B4-48E7-8518-76BBA7DC6A8F}" presName="Name64" presStyleLbl="parChTrans1D3" presStyleIdx="4" presStyleCnt="5"/>
      <dgm:spPr/>
      <dgm:t>
        <a:bodyPr/>
        <a:lstStyle/>
        <a:p>
          <a:endParaRPr lang="fr-CH"/>
        </a:p>
      </dgm:t>
    </dgm:pt>
    <dgm:pt modelId="{CFA98F19-99D2-4A4D-A32A-9A08E1211186}" type="pres">
      <dgm:prSet presAssocID="{647BB89F-DB00-419A-97AC-81F0671D6AEB}" presName="hierRoot2" presStyleCnt="0">
        <dgm:presLayoutVars>
          <dgm:hierBranch val="init"/>
        </dgm:presLayoutVars>
      </dgm:prSet>
      <dgm:spPr/>
    </dgm:pt>
    <dgm:pt modelId="{DAA2DD5A-F217-4572-9320-649089E14AB8}" type="pres">
      <dgm:prSet presAssocID="{647BB89F-DB00-419A-97AC-81F0671D6AEB}" presName="rootComposite" presStyleCnt="0"/>
      <dgm:spPr/>
    </dgm:pt>
    <dgm:pt modelId="{70BB8964-059A-4F87-B4EC-0FBBDA7B02FF}" type="pres">
      <dgm:prSet presAssocID="{647BB89F-DB00-419A-97AC-81F0671D6AEB}" presName="rootText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fr-CH"/>
        </a:p>
      </dgm:t>
    </dgm:pt>
    <dgm:pt modelId="{7E4124CB-1876-42A4-8921-7A1D84FB2BB1}" type="pres">
      <dgm:prSet presAssocID="{647BB89F-DB00-419A-97AC-81F0671D6AEB}" presName="rootConnector" presStyleLbl="node3" presStyleIdx="4" presStyleCnt="5"/>
      <dgm:spPr/>
      <dgm:t>
        <a:bodyPr/>
        <a:lstStyle/>
        <a:p>
          <a:endParaRPr lang="fr-CH"/>
        </a:p>
      </dgm:t>
    </dgm:pt>
    <dgm:pt modelId="{F2FF7E56-3094-4C6F-95C2-38DE050A69E3}" type="pres">
      <dgm:prSet presAssocID="{647BB89F-DB00-419A-97AC-81F0671D6AEB}" presName="hierChild4" presStyleCnt="0"/>
      <dgm:spPr/>
    </dgm:pt>
    <dgm:pt modelId="{CDFE1ED2-7497-414B-83CD-EA9ECD1368D1}" type="pres">
      <dgm:prSet presAssocID="{647BB89F-DB00-419A-97AC-81F0671D6AEB}" presName="hierChild5" presStyleCnt="0"/>
      <dgm:spPr/>
    </dgm:pt>
    <dgm:pt modelId="{02A79DF0-A587-4E1F-B251-4F3E464DBC45}" type="pres">
      <dgm:prSet presAssocID="{79FE491F-EF8A-481D-A3C1-A334C8407C9B}" presName="hierChild5" presStyleCnt="0"/>
      <dgm:spPr/>
    </dgm:pt>
    <dgm:pt modelId="{AA65510C-E4E1-446C-91F9-FE8EF2EAF47D}" type="pres">
      <dgm:prSet presAssocID="{A0AF33D6-9654-4713-B52A-237160631F8D}" presName="hierChild3" presStyleCnt="0"/>
      <dgm:spPr/>
    </dgm:pt>
  </dgm:ptLst>
  <dgm:cxnLst>
    <dgm:cxn modelId="{7CFD5FC2-DE1C-4425-B2E5-ECAD8FDBF1C7}" type="presOf" srcId="{6F2EA3EA-AD50-4A28-9D0F-990A2C5F33E3}" destId="{4E7A791E-FBFC-43DE-BC6B-20C0D9C2AF48}" srcOrd="0" destOrd="0" presId="urn:microsoft.com/office/officeart/2009/3/layout/HorizontalOrganizationChart"/>
    <dgm:cxn modelId="{FCAB458E-B8ED-49EC-8FE0-CD131C2A48FD}" type="presOf" srcId="{95335F09-7AA4-4605-ADC6-F41CF7AC45B9}" destId="{655EC3D0-90DB-489C-BEDE-62EF791F9A90}" srcOrd="1" destOrd="0" presId="urn:microsoft.com/office/officeart/2009/3/layout/HorizontalOrganizationChart"/>
    <dgm:cxn modelId="{5609D557-A983-49D4-9DED-4BAE43273551}" srcId="{DD350670-2D23-4C1D-A327-E362A9AAF20E}" destId="{6F2EA3EA-AD50-4A28-9D0F-990A2C5F33E3}" srcOrd="0" destOrd="0" parTransId="{7CA3A7F7-11D6-4E8F-BAA2-67F5E2949AD9}" sibTransId="{F32D0E29-869F-4E3E-8171-EE2EA24A57F5}"/>
    <dgm:cxn modelId="{3C3CB9BE-1224-414D-A45C-F384C714C4B4}" type="presOf" srcId="{98C87AB5-2313-4D59-980C-75E917552C72}" destId="{CE4715DC-F9E6-41C2-B6AC-BBA12C51AD2D}" srcOrd="1" destOrd="0" presId="urn:microsoft.com/office/officeart/2009/3/layout/HorizontalOrganizationChart"/>
    <dgm:cxn modelId="{EC424E34-717B-41E4-8913-C6ADE106E99B}" srcId="{79FE491F-EF8A-481D-A3C1-A334C8407C9B}" destId="{EAA5BC9B-A9E1-44BC-AF95-C048C09EB014}" srcOrd="0" destOrd="0" parTransId="{69086FBD-85A6-4A4B-8774-67D621B8A41A}" sibTransId="{50E1C090-E1AF-43B0-A1C0-BA5A5635A1D9}"/>
    <dgm:cxn modelId="{4257F184-5EF7-4C14-A430-B80C7863DFFB}" type="presOf" srcId="{EAA5BC9B-A9E1-44BC-AF95-C048C09EB014}" destId="{E3F70E0A-C6D7-437F-94A0-0637154712FF}" srcOrd="1" destOrd="0" presId="urn:microsoft.com/office/officeart/2009/3/layout/HorizontalOrganizationChart"/>
    <dgm:cxn modelId="{FAA33CBA-ED64-4EED-BD9D-0C9EE5D60813}" type="presOf" srcId="{E8D1CE25-5E90-4624-A4C1-711C79748E7A}" destId="{487AD68B-9855-4D38-AF56-349B77857E5D}" srcOrd="0" destOrd="0" presId="urn:microsoft.com/office/officeart/2009/3/layout/HorizontalOrganizationChart"/>
    <dgm:cxn modelId="{2DDD1513-3BC6-442B-80E4-E1D785909CA1}" type="presOf" srcId="{3F972463-E74F-4B25-B5E6-F7B6674F7DC3}" destId="{919386A7-1894-424D-9FAA-F005C6DC6047}" srcOrd="0" destOrd="0" presId="urn:microsoft.com/office/officeart/2009/3/layout/HorizontalOrganizationChart"/>
    <dgm:cxn modelId="{F6931676-4096-417B-B663-40296A4FEF74}" type="presOf" srcId="{7CA3A7F7-11D6-4E8F-BAA2-67F5E2949AD9}" destId="{1EB4179E-22D3-44D5-88E7-B197A98C638B}" srcOrd="0" destOrd="0" presId="urn:microsoft.com/office/officeart/2009/3/layout/HorizontalOrganizationChart"/>
    <dgm:cxn modelId="{4A8C5679-1B84-4721-B9FC-3151756400D2}" type="presOf" srcId="{95335F09-7AA4-4605-ADC6-F41CF7AC45B9}" destId="{F3549761-4741-4D70-B7CD-C931303098E2}" srcOrd="0" destOrd="0" presId="urn:microsoft.com/office/officeart/2009/3/layout/HorizontalOrganizationChart"/>
    <dgm:cxn modelId="{62547C3D-CF34-4AA6-B6E3-5CC16B9A9D39}" srcId="{98C87AB5-2313-4D59-980C-75E917552C72}" destId="{3F972463-E74F-4B25-B5E6-F7B6674F7DC3}" srcOrd="0" destOrd="0" parTransId="{6FCB7BC0-81AC-4E62-90D7-550866CCC12B}" sibTransId="{B07DAE57-4307-4707-ADB2-C8AC60807CFC}"/>
    <dgm:cxn modelId="{A74E4839-1A5D-4D76-ABD6-74A868822041}" type="presOf" srcId="{79FE491F-EF8A-481D-A3C1-A334C8407C9B}" destId="{CA7B419A-24CC-4FE8-9D38-ED3C4483301C}" srcOrd="0" destOrd="0" presId="urn:microsoft.com/office/officeart/2009/3/layout/HorizontalOrganizationChart"/>
    <dgm:cxn modelId="{3A8C8E51-77A3-445F-A14D-0126C1D8DC6A}" type="presOf" srcId="{647BB89F-DB00-419A-97AC-81F0671D6AEB}" destId="{70BB8964-059A-4F87-B4EC-0FBBDA7B02FF}" srcOrd="0" destOrd="0" presId="urn:microsoft.com/office/officeart/2009/3/layout/HorizontalOrganizationChart"/>
    <dgm:cxn modelId="{2A9E4158-CCB2-406E-A6FA-2241AC2A155A}" srcId="{A0AF33D6-9654-4713-B52A-237160631F8D}" destId="{98C87AB5-2313-4D59-980C-75E917552C72}" srcOrd="1" destOrd="0" parTransId="{29B00C11-0251-4DF3-BBC9-362D1C6ACCF5}" sibTransId="{1E37AC7D-B736-4034-A9BE-DBAA65BA4383}"/>
    <dgm:cxn modelId="{D20A2185-5DE0-4F3B-A554-C7F14AD1D497}" type="presOf" srcId="{31AF189A-E7B2-4825-9B59-04F8FBE585CA}" destId="{E9BCF16E-2F1C-48A0-A81F-B4C65B07A10A}" srcOrd="0" destOrd="0" presId="urn:microsoft.com/office/officeart/2009/3/layout/HorizontalOrganizationChart"/>
    <dgm:cxn modelId="{3403F884-CA64-4052-BA65-3A8451021DFB}" srcId="{DD350670-2D23-4C1D-A327-E362A9AAF20E}" destId="{95335F09-7AA4-4605-ADC6-F41CF7AC45B9}" srcOrd="1" destOrd="0" parTransId="{31AF189A-E7B2-4825-9B59-04F8FBE585CA}" sibTransId="{E0F13AE5-4BCF-4FFB-A1D6-22D2D98C821A}"/>
    <dgm:cxn modelId="{3A88AB27-49E8-49D1-9C58-7A8E5CEEDE58}" type="presOf" srcId="{69086FBD-85A6-4A4B-8774-67D621B8A41A}" destId="{FABBF98F-768C-43D2-B2C3-7496F05E96DD}" srcOrd="0" destOrd="0" presId="urn:microsoft.com/office/officeart/2009/3/layout/HorizontalOrganizationChart"/>
    <dgm:cxn modelId="{CDDF824E-AA67-4154-AB20-CFF5E00B3995}" srcId="{A0AF33D6-9654-4713-B52A-237160631F8D}" destId="{79FE491F-EF8A-481D-A3C1-A334C8407C9B}" srcOrd="2" destOrd="0" parTransId="{6B6F2CA2-EFF8-4ECA-B677-2A6B3CCC4238}" sibTransId="{0B507B7B-4756-449A-BBC4-523FF6945C49}"/>
    <dgm:cxn modelId="{894EB43A-328F-4D28-8B7C-295FEAC089B1}" type="presOf" srcId="{647BB89F-DB00-419A-97AC-81F0671D6AEB}" destId="{7E4124CB-1876-42A4-8921-7A1D84FB2BB1}" srcOrd="1" destOrd="0" presId="urn:microsoft.com/office/officeart/2009/3/layout/HorizontalOrganizationChart"/>
    <dgm:cxn modelId="{55F35000-2DC9-46C2-8A66-7631C1B6F590}" type="presOf" srcId="{98C87AB5-2313-4D59-980C-75E917552C72}" destId="{C9A19ED3-41D6-438B-985E-0B20E62D1166}" srcOrd="0" destOrd="0" presId="urn:microsoft.com/office/officeart/2009/3/layout/HorizontalOrganizationChart"/>
    <dgm:cxn modelId="{143ED6E2-F2BE-4ED0-8403-724150F6A397}" type="presOf" srcId="{29B00C11-0251-4DF3-BBC9-362D1C6ACCF5}" destId="{33EB1F9A-9B4A-45A1-B908-774482338899}" srcOrd="0" destOrd="0" presId="urn:microsoft.com/office/officeart/2009/3/layout/HorizontalOrganizationChart"/>
    <dgm:cxn modelId="{44359024-381C-4A8C-B881-46F48412A7C0}" srcId="{79FE491F-EF8A-481D-A3C1-A334C8407C9B}" destId="{647BB89F-DB00-419A-97AC-81F0671D6AEB}" srcOrd="1" destOrd="0" parTransId="{6ED11236-42B4-48E7-8518-76BBA7DC6A8F}" sibTransId="{3A78DACD-E74B-4583-82AD-87A4915807DE}"/>
    <dgm:cxn modelId="{6B2D490C-BB58-4633-8012-E758E427FA2D}" type="presOf" srcId="{6FCB7BC0-81AC-4E62-90D7-550866CCC12B}" destId="{32DCB56D-E9DA-4EE0-B6CA-5282CD3EEE09}" srcOrd="0" destOrd="0" presId="urn:microsoft.com/office/officeart/2009/3/layout/HorizontalOrganizationChart"/>
    <dgm:cxn modelId="{EA7889FA-DC6D-4A3C-8197-C09AB6329B1C}" srcId="{E8D1CE25-5E90-4624-A4C1-711C79748E7A}" destId="{A0AF33D6-9654-4713-B52A-237160631F8D}" srcOrd="0" destOrd="0" parTransId="{355A0EAB-8263-495E-8825-9B79BF1C62AA}" sibTransId="{3B81EF50-0154-4EAD-A7B0-C27AA20A1F89}"/>
    <dgm:cxn modelId="{3D39A863-820F-4CC9-A796-6378903CE7AE}" type="presOf" srcId="{EAA5BC9B-A9E1-44BC-AF95-C048C09EB014}" destId="{254BD3E0-AB14-4383-8526-23EE9CAE2F5A}" srcOrd="0" destOrd="0" presId="urn:microsoft.com/office/officeart/2009/3/layout/HorizontalOrganizationChart"/>
    <dgm:cxn modelId="{2BDA6F9C-FDB5-4920-B0A3-8B07F38487A7}" type="presOf" srcId="{6ED11236-42B4-48E7-8518-76BBA7DC6A8F}" destId="{5886DEE3-62E5-4D1B-934D-D9EE0F41AC94}" srcOrd="0" destOrd="0" presId="urn:microsoft.com/office/officeart/2009/3/layout/HorizontalOrganizationChart"/>
    <dgm:cxn modelId="{3EE7A651-873E-4BF4-B8EC-A16B4DFCEEAE}" type="presOf" srcId="{6F2EA3EA-AD50-4A28-9D0F-990A2C5F33E3}" destId="{3ED4597D-1492-4BB7-A11B-CFE5F225F91D}" srcOrd="1" destOrd="0" presId="urn:microsoft.com/office/officeart/2009/3/layout/HorizontalOrganizationChart"/>
    <dgm:cxn modelId="{AAFF40B9-1D6D-47BD-8FEA-5E9759DE2F6E}" type="presOf" srcId="{DD350670-2D23-4C1D-A327-E362A9AAF20E}" destId="{FC58E13B-3D9D-4E9A-B261-8AFFD1724831}" srcOrd="0" destOrd="0" presId="urn:microsoft.com/office/officeart/2009/3/layout/HorizontalOrganizationChart"/>
    <dgm:cxn modelId="{F0DAF060-03BC-4A71-AA88-93BFCFF3B460}" type="presOf" srcId="{A0AF33D6-9654-4713-B52A-237160631F8D}" destId="{A2FB5FBE-F222-40C4-9361-804881DA662E}" srcOrd="1" destOrd="0" presId="urn:microsoft.com/office/officeart/2009/3/layout/HorizontalOrganizationChart"/>
    <dgm:cxn modelId="{680B00B1-45D7-4955-97C6-C4CA4A3E1DBF}" type="presOf" srcId="{DD350670-2D23-4C1D-A327-E362A9AAF20E}" destId="{4F9E45A2-A7BF-4CBD-A198-9D2AC66EB44F}" srcOrd="1" destOrd="0" presId="urn:microsoft.com/office/officeart/2009/3/layout/HorizontalOrganizationChart"/>
    <dgm:cxn modelId="{71ADBF86-8F96-45CC-B179-0AB3B480CA4A}" type="presOf" srcId="{79FE491F-EF8A-481D-A3C1-A334C8407C9B}" destId="{6D72718F-C40E-43EE-8C51-693ACF8B2F25}" srcOrd="1" destOrd="0" presId="urn:microsoft.com/office/officeart/2009/3/layout/HorizontalOrganizationChart"/>
    <dgm:cxn modelId="{9438159D-3295-4914-A93D-8414B4DF542D}" type="presOf" srcId="{A0AF33D6-9654-4713-B52A-237160631F8D}" destId="{A72D472E-4CCE-44BE-8C44-38B78F930792}" srcOrd="0" destOrd="0" presId="urn:microsoft.com/office/officeart/2009/3/layout/HorizontalOrganizationChart"/>
    <dgm:cxn modelId="{FD22CD52-40E3-4E38-AF9F-D55814765F3A}" srcId="{A0AF33D6-9654-4713-B52A-237160631F8D}" destId="{DD350670-2D23-4C1D-A327-E362A9AAF20E}" srcOrd="0" destOrd="0" parTransId="{F2A769C8-0DD9-4FFC-BA1B-BFF8A344EEBD}" sibTransId="{AEC16E1A-C238-47AB-B2A5-F937081ACA85}"/>
    <dgm:cxn modelId="{BDC2A1B2-E0E8-41D4-9646-FD1694FB9280}" type="presOf" srcId="{F2A769C8-0DD9-4FFC-BA1B-BFF8A344EEBD}" destId="{CF7A45C7-9536-4F9D-90A1-8AF93790336F}" srcOrd="0" destOrd="0" presId="urn:microsoft.com/office/officeart/2009/3/layout/HorizontalOrganizationChart"/>
    <dgm:cxn modelId="{5F2AB6DB-4868-4376-B749-CFFA7E95840F}" type="presOf" srcId="{3F972463-E74F-4B25-B5E6-F7B6674F7DC3}" destId="{28385085-8AE4-443B-AD30-56FACDE30D39}" srcOrd="1" destOrd="0" presId="urn:microsoft.com/office/officeart/2009/3/layout/HorizontalOrganizationChart"/>
    <dgm:cxn modelId="{3B78E174-3313-4E4E-84AE-E10E1F602D72}" type="presOf" srcId="{6B6F2CA2-EFF8-4ECA-B677-2A6B3CCC4238}" destId="{2E911F27-C3F2-428B-8FB5-19C0388FBB37}" srcOrd="0" destOrd="0" presId="urn:microsoft.com/office/officeart/2009/3/layout/HorizontalOrganizationChart"/>
    <dgm:cxn modelId="{EA71E55A-8222-498C-9047-AA7E97A812CA}" type="presParOf" srcId="{487AD68B-9855-4D38-AF56-349B77857E5D}" destId="{F376A1BA-F6BA-4DA2-8E1B-EEC3B5040DFE}" srcOrd="0" destOrd="0" presId="urn:microsoft.com/office/officeart/2009/3/layout/HorizontalOrganizationChart"/>
    <dgm:cxn modelId="{7CF684B9-F3AC-463B-9E8F-DA10E60E7A99}" type="presParOf" srcId="{F376A1BA-F6BA-4DA2-8E1B-EEC3B5040DFE}" destId="{57D79DF9-2F3A-4C06-A7A5-C4CF45C8FF65}" srcOrd="0" destOrd="0" presId="urn:microsoft.com/office/officeart/2009/3/layout/HorizontalOrganizationChart"/>
    <dgm:cxn modelId="{1EC89129-A5DD-44A0-9FB7-B98B37E315D6}" type="presParOf" srcId="{57D79DF9-2F3A-4C06-A7A5-C4CF45C8FF65}" destId="{A72D472E-4CCE-44BE-8C44-38B78F930792}" srcOrd="0" destOrd="0" presId="urn:microsoft.com/office/officeart/2009/3/layout/HorizontalOrganizationChart"/>
    <dgm:cxn modelId="{E3B412AC-B686-4B26-BB98-B20C68C56095}" type="presParOf" srcId="{57D79DF9-2F3A-4C06-A7A5-C4CF45C8FF65}" destId="{A2FB5FBE-F222-40C4-9361-804881DA662E}" srcOrd="1" destOrd="0" presId="urn:microsoft.com/office/officeart/2009/3/layout/HorizontalOrganizationChart"/>
    <dgm:cxn modelId="{E3F21BA1-3180-4A23-905B-73CE05928CEA}" type="presParOf" srcId="{F376A1BA-F6BA-4DA2-8E1B-EEC3B5040DFE}" destId="{C6F5C253-A52A-4B4E-9806-B2994830C4FD}" srcOrd="1" destOrd="0" presId="urn:microsoft.com/office/officeart/2009/3/layout/HorizontalOrganizationChart"/>
    <dgm:cxn modelId="{E5B76A8F-F986-4C9E-AA61-0EDF7C4BBB10}" type="presParOf" srcId="{C6F5C253-A52A-4B4E-9806-B2994830C4FD}" destId="{CF7A45C7-9536-4F9D-90A1-8AF93790336F}" srcOrd="0" destOrd="0" presId="urn:microsoft.com/office/officeart/2009/3/layout/HorizontalOrganizationChart"/>
    <dgm:cxn modelId="{7A7AB9DE-4CCD-4817-81C7-89112AC3ED9D}" type="presParOf" srcId="{C6F5C253-A52A-4B4E-9806-B2994830C4FD}" destId="{B3054421-353A-4F6D-901A-EDE6F45EF974}" srcOrd="1" destOrd="0" presId="urn:microsoft.com/office/officeart/2009/3/layout/HorizontalOrganizationChart"/>
    <dgm:cxn modelId="{E56869E9-0E82-48B5-A9C0-4A04BDE3ECED}" type="presParOf" srcId="{B3054421-353A-4F6D-901A-EDE6F45EF974}" destId="{B74A0F6F-760F-4115-B150-5916D575C501}" srcOrd="0" destOrd="0" presId="urn:microsoft.com/office/officeart/2009/3/layout/HorizontalOrganizationChart"/>
    <dgm:cxn modelId="{0D1C261B-7460-4FD5-B078-ADED3F6EE433}" type="presParOf" srcId="{B74A0F6F-760F-4115-B150-5916D575C501}" destId="{FC58E13B-3D9D-4E9A-B261-8AFFD1724831}" srcOrd="0" destOrd="0" presId="urn:microsoft.com/office/officeart/2009/3/layout/HorizontalOrganizationChart"/>
    <dgm:cxn modelId="{B29D6B6E-8979-432B-934D-69631BC8D06E}" type="presParOf" srcId="{B74A0F6F-760F-4115-B150-5916D575C501}" destId="{4F9E45A2-A7BF-4CBD-A198-9D2AC66EB44F}" srcOrd="1" destOrd="0" presId="urn:microsoft.com/office/officeart/2009/3/layout/HorizontalOrganizationChart"/>
    <dgm:cxn modelId="{B9C4A631-89C0-4A46-9C18-091370C5F91E}" type="presParOf" srcId="{B3054421-353A-4F6D-901A-EDE6F45EF974}" destId="{E50F8D75-8CFD-4A8F-9C07-374833205CA1}" srcOrd="1" destOrd="0" presId="urn:microsoft.com/office/officeart/2009/3/layout/HorizontalOrganizationChart"/>
    <dgm:cxn modelId="{8089CCED-9A1C-4F35-A4E0-3CF196939864}" type="presParOf" srcId="{E50F8D75-8CFD-4A8F-9C07-374833205CA1}" destId="{1EB4179E-22D3-44D5-88E7-B197A98C638B}" srcOrd="0" destOrd="0" presId="urn:microsoft.com/office/officeart/2009/3/layout/HorizontalOrganizationChart"/>
    <dgm:cxn modelId="{F620ED21-5FD6-499D-9537-094963E0B40B}" type="presParOf" srcId="{E50F8D75-8CFD-4A8F-9C07-374833205CA1}" destId="{6CE02BDB-357E-4D6D-A368-C2B19FD4C07E}" srcOrd="1" destOrd="0" presId="urn:microsoft.com/office/officeart/2009/3/layout/HorizontalOrganizationChart"/>
    <dgm:cxn modelId="{2393FA03-1730-4BAF-BD78-FE5D5EED89E0}" type="presParOf" srcId="{6CE02BDB-357E-4D6D-A368-C2B19FD4C07E}" destId="{C336439B-F964-40E8-9E7A-F14EAF7A14A9}" srcOrd="0" destOrd="0" presId="urn:microsoft.com/office/officeart/2009/3/layout/HorizontalOrganizationChart"/>
    <dgm:cxn modelId="{2161DC3A-9C70-4A97-AEE8-6079B1FD7E26}" type="presParOf" srcId="{C336439B-F964-40E8-9E7A-F14EAF7A14A9}" destId="{4E7A791E-FBFC-43DE-BC6B-20C0D9C2AF48}" srcOrd="0" destOrd="0" presId="urn:microsoft.com/office/officeart/2009/3/layout/HorizontalOrganizationChart"/>
    <dgm:cxn modelId="{20D0412D-4513-40E7-BA52-E0AF8866B462}" type="presParOf" srcId="{C336439B-F964-40E8-9E7A-F14EAF7A14A9}" destId="{3ED4597D-1492-4BB7-A11B-CFE5F225F91D}" srcOrd="1" destOrd="0" presId="urn:microsoft.com/office/officeart/2009/3/layout/HorizontalOrganizationChart"/>
    <dgm:cxn modelId="{1774C9C9-A4F1-4B9C-BF4B-529713F952E3}" type="presParOf" srcId="{6CE02BDB-357E-4D6D-A368-C2B19FD4C07E}" destId="{83166EBD-C400-40C6-A86D-DA1E5347DC40}" srcOrd="1" destOrd="0" presId="urn:microsoft.com/office/officeart/2009/3/layout/HorizontalOrganizationChart"/>
    <dgm:cxn modelId="{09DEF0A4-BEDE-4010-8A1C-EBA8417EFBA2}" type="presParOf" srcId="{6CE02BDB-357E-4D6D-A368-C2B19FD4C07E}" destId="{42007635-03F4-48A5-B619-41F78560923D}" srcOrd="2" destOrd="0" presId="urn:microsoft.com/office/officeart/2009/3/layout/HorizontalOrganizationChart"/>
    <dgm:cxn modelId="{432C9890-A1E5-4BF0-B571-FBA1DBB67935}" type="presParOf" srcId="{E50F8D75-8CFD-4A8F-9C07-374833205CA1}" destId="{E9BCF16E-2F1C-48A0-A81F-B4C65B07A10A}" srcOrd="2" destOrd="0" presId="urn:microsoft.com/office/officeart/2009/3/layout/HorizontalOrganizationChart"/>
    <dgm:cxn modelId="{D94D087B-00E8-4142-874C-D0AEA520BB67}" type="presParOf" srcId="{E50F8D75-8CFD-4A8F-9C07-374833205CA1}" destId="{6696F1A1-23CF-4AB9-B530-234C4CE8C8C7}" srcOrd="3" destOrd="0" presId="urn:microsoft.com/office/officeart/2009/3/layout/HorizontalOrganizationChart"/>
    <dgm:cxn modelId="{0A4FB6A9-884F-4AB9-A315-70972AB8EB9F}" type="presParOf" srcId="{6696F1A1-23CF-4AB9-B530-234C4CE8C8C7}" destId="{F6F82BA1-A3E8-46E1-9B04-1F565782CE71}" srcOrd="0" destOrd="0" presId="urn:microsoft.com/office/officeart/2009/3/layout/HorizontalOrganizationChart"/>
    <dgm:cxn modelId="{D97B32AD-13D8-4114-841A-E153AC3332E5}" type="presParOf" srcId="{F6F82BA1-A3E8-46E1-9B04-1F565782CE71}" destId="{F3549761-4741-4D70-B7CD-C931303098E2}" srcOrd="0" destOrd="0" presId="urn:microsoft.com/office/officeart/2009/3/layout/HorizontalOrganizationChart"/>
    <dgm:cxn modelId="{0A0B075F-E814-401F-A76E-F8B829F48464}" type="presParOf" srcId="{F6F82BA1-A3E8-46E1-9B04-1F565782CE71}" destId="{655EC3D0-90DB-489C-BEDE-62EF791F9A90}" srcOrd="1" destOrd="0" presId="urn:microsoft.com/office/officeart/2009/3/layout/HorizontalOrganizationChart"/>
    <dgm:cxn modelId="{6494E530-D9DC-42C3-9658-11499FAE125F}" type="presParOf" srcId="{6696F1A1-23CF-4AB9-B530-234C4CE8C8C7}" destId="{D0AC00CC-D310-433E-A4F4-E63002C2DED4}" srcOrd="1" destOrd="0" presId="urn:microsoft.com/office/officeart/2009/3/layout/HorizontalOrganizationChart"/>
    <dgm:cxn modelId="{42842EA8-82D9-4AB9-9916-39AB3CD3CBED}" type="presParOf" srcId="{6696F1A1-23CF-4AB9-B530-234C4CE8C8C7}" destId="{8BD8CF6F-770C-4199-A5CF-97D311AE5581}" srcOrd="2" destOrd="0" presId="urn:microsoft.com/office/officeart/2009/3/layout/HorizontalOrganizationChart"/>
    <dgm:cxn modelId="{4558439C-B2C9-4832-978E-584A357EBFBF}" type="presParOf" srcId="{B3054421-353A-4F6D-901A-EDE6F45EF974}" destId="{BD5A8016-E1A5-4643-89BE-53BBDE8B3482}" srcOrd="2" destOrd="0" presId="urn:microsoft.com/office/officeart/2009/3/layout/HorizontalOrganizationChart"/>
    <dgm:cxn modelId="{651585D0-C8FD-4513-8D1C-5DC0907B0255}" type="presParOf" srcId="{C6F5C253-A52A-4B4E-9806-B2994830C4FD}" destId="{33EB1F9A-9B4A-45A1-B908-774482338899}" srcOrd="2" destOrd="0" presId="urn:microsoft.com/office/officeart/2009/3/layout/HorizontalOrganizationChart"/>
    <dgm:cxn modelId="{DD3AD939-6406-4C66-A580-5BB947D7ED4B}" type="presParOf" srcId="{C6F5C253-A52A-4B4E-9806-B2994830C4FD}" destId="{303AD9D4-CA45-4B55-ADC6-AED77C2996F5}" srcOrd="3" destOrd="0" presId="urn:microsoft.com/office/officeart/2009/3/layout/HorizontalOrganizationChart"/>
    <dgm:cxn modelId="{F14A0D59-793D-48DF-A8DA-29587DC8CE69}" type="presParOf" srcId="{303AD9D4-CA45-4B55-ADC6-AED77C2996F5}" destId="{04C4C1DD-54AF-480E-AF42-BF9B6BCD1B24}" srcOrd="0" destOrd="0" presId="urn:microsoft.com/office/officeart/2009/3/layout/HorizontalOrganizationChart"/>
    <dgm:cxn modelId="{0A6E8BEB-91BE-4CA2-9CB5-2E31C8324E14}" type="presParOf" srcId="{04C4C1DD-54AF-480E-AF42-BF9B6BCD1B24}" destId="{C9A19ED3-41D6-438B-985E-0B20E62D1166}" srcOrd="0" destOrd="0" presId="urn:microsoft.com/office/officeart/2009/3/layout/HorizontalOrganizationChart"/>
    <dgm:cxn modelId="{7BD72CB0-6839-401B-A901-DDCA0A4B3D69}" type="presParOf" srcId="{04C4C1DD-54AF-480E-AF42-BF9B6BCD1B24}" destId="{CE4715DC-F9E6-41C2-B6AC-BBA12C51AD2D}" srcOrd="1" destOrd="0" presId="urn:microsoft.com/office/officeart/2009/3/layout/HorizontalOrganizationChart"/>
    <dgm:cxn modelId="{47DA5939-756F-43F1-A5F2-F7518CDE6E30}" type="presParOf" srcId="{303AD9D4-CA45-4B55-ADC6-AED77C2996F5}" destId="{5589C45A-CC4D-4DD3-8B1D-DA320B641B3F}" srcOrd="1" destOrd="0" presId="urn:microsoft.com/office/officeart/2009/3/layout/HorizontalOrganizationChart"/>
    <dgm:cxn modelId="{04389881-8CE6-48EE-9D13-41D32397BDD9}" type="presParOf" srcId="{5589C45A-CC4D-4DD3-8B1D-DA320B641B3F}" destId="{32DCB56D-E9DA-4EE0-B6CA-5282CD3EEE09}" srcOrd="0" destOrd="0" presId="urn:microsoft.com/office/officeart/2009/3/layout/HorizontalOrganizationChart"/>
    <dgm:cxn modelId="{4A028DC3-6528-477C-B091-1C129265BED0}" type="presParOf" srcId="{5589C45A-CC4D-4DD3-8B1D-DA320B641B3F}" destId="{0A28D2B1-4B14-4408-8BDA-CEB0FBB56FF3}" srcOrd="1" destOrd="0" presId="urn:microsoft.com/office/officeart/2009/3/layout/HorizontalOrganizationChart"/>
    <dgm:cxn modelId="{AD052A23-A1B8-4BB0-AF6B-663288556FAC}" type="presParOf" srcId="{0A28D2B1-4B14-4408-8BDA-CEB0FBB56FF3}" destId="{DE323A78-B1E6-4F59-B5C7-F39FF2E17CBA}" srcOrd="0" destOrd="0" presId="urn:microsoft.com/office/officeart/2009/3/layout/HorizontalOrganizationChart"/>
    <dgm:cxn modelId="{D88C759F-C75C-4B8B-9423-C86E5CD1660F}" type="presParOf" srcId="{DE323A78-B1E6-4F59-B5C7-F39FF2E17CBA}" destId="{919386A7-1894-424D-9FAA-F005C6DC6047}" srcOrd="0" destOrd="0" presId="urn:microsoft.com/office/officeart/2009/3/layout/HorizontalOrganizationChart"/>
    <dgm:cxn modelId="{7618158A-6D53-4D5C-9F49-B34DCCF753ED}" type="presParOf" srcId="{DE323A78-B1E6-4F59-B5C7-F39FF2E17CBA}" destId="{28385085-8AE4-443B-AD30-56FACDE30D39}" srcOrd="1" destOrd="0" presId="urn:microsoft.com/office/officeart/2009/3/layout/HorizontalOrganizationChart"/>
    <dgm:cxn modelId="{055C9EB4-9AF0-4CBF-821F-1D05EE750C91}" type="presParOf" srcId="{0A28D2B1-4B14-4408-8BDA-CEB0FBB56FF3}" destId="{348B8B8D-D3CD-4015-B53F-C6FC277F100B}" srcOrd="1" destOrd="0" presId="urn:microsoft.com/office/officeart/2009/3/layout/HorizontalOrganizationChart"/>
    <dgm:cxn modelId="{663F6451-B3C6-48AF-8A4C-D3BE69F2DE44}" type="presParOf" srcId="{0A28D2B1-4B14-4408-8BDA-CEB0FBB56FF3}" destId="{08A9FFD3-CF69-495A-AF8E-3A4566982EC1}" srcOrd="2" destOrd="0" presId="urn:microsoft.com/office/officeart/2009/3/layout/HorizontalOrganizationChart"/>
    <dgm:cxn modelId="{820E8679-6065-4EDA-BE86-88D7967BEFBC}" type="presParOf" srcId="{303AD9D4-CA45-4B55-ADC6-AED77C2996F5}" destId="{CD98F499-7E84-4615-BA95-74944F7B8404}" srcOrd="2" destOrd="0" presId="urn:microsoft.com/office/officeart/2009/3/layout/HorizontalOrganizationChart"/>
    <dgm:cxn modelId="{20950DA8-D029-4233-B2D0-F3B21A83E5A1}" type="presParOf" srcId="{C6F5C253-A52A-4B4E-9806-B2994830C4FD}" destId="{2E911F27-C3F2-428B-8FB5-19C0388FBB37}" srcOrd="4" destOrd="0" presId="urn:microsoft.com/office/officeart/2009/3/layout/HorizontalOrganizationChart"/>
    <dgm:cxn modelId="{FE78908B-3C2B-44A1-8076-2B1CC4E59B19}" type="presParOf" srcId="{C6F5C253-A52A-4B4E-9806-B2994830C4FD}" destId="{57050062-B15F-43F3-8A8D-56EAA2CCE82C}" srcOrd="5" destOrd="0" presId="urn:microsoft.com/office/officeart/2009/3/layout/HorizontalOrganizationChart"/>
    <dgm:cxn modelId="{A1903621-B402-46B9-8DBB-87D67CE61900}" type="presParOf" srcId="{57050062-B15F-43F3-8A8D-56EAA2CCE82C}" destId="{3A59F67F-F3DC-4AC7-895C-54A96B1AD6C1}" srcOrd="0" destOrd="0" presId="urn:microsoft.com/office/officeart/2009/3/layout/HorizontalOrganizationChart"/>
    <dgm:cxn modelId="{75B4D507-285F-4FB2-AF04-275C54DCCE05}" type="presParOf" srcId="{3A59F67F-F3DC-4AC7-895C-54A96B1AD6C1}" destId="{CA7B419A-24CC-4FE8-9D38-ED3C4483301C}" srcOrd="0" destOrd="0" presId="urn:microsoft.com/office/officeart/2009/3/layout/HorizontalOrganizationChart"/>
    <dgm:cxn modelId="{75966467-3CCE-457D-B382-D1059EB8B93E}" type="presParOf" srcId="{3A59F67F-F3DC-4AC7-895C-54A96B1AD6C1}" destId="{6D72718F-C40E-43EE-8C51-693ACF8B2F25}" srcOrd="1" destOrd="0" presId="urn:microsoft.com/office/officeart/2009/3/layout/HorizontalOrganizationChart"/>
    <dgm:cxn modelId="{1AED8AAB-C971-4394-9D5B-5A6EA4869939}" type="presParOf" srcId="{57050062-B15F-43F3-8A8D-56EAA2CCE82C}" destId="{57601870-0442-403B-82A4-ED49C66DC87F}" srcOrd="1" destOrd="0" presId="urn:microsoft.com/office/officeart/2009/3/layout/HorizontalOrganizationChart"/>
    <dgm:cxn modelId="{7EB347D7-F516-430A-BD24-A04EE5D1A7BD}" type="presParOf" srcId="{57601870-0442-403B-82A4-ED49C66DC87F}" destId="{FABBF98F-768C-43D2-B2C3-7496F05E96DD}" srcOrd="0" destOrd="0" presId="urn:microsoft.com/office/officeart/2009/3/layout/HorizontalOrganizationChart"/>
    <dgm:cxn modelId="{9F003694-01EE-4946-B47D-6F50EFB497BC}" type="presParOf" srcId="{57601870-0442-403B-82A4-ED49C66DC87F}" destId="{67821077-93D9-476F-B574-B5846F656D38}" srcOrd="1" destOrd="0" presId="urn:microsoft.com/office/officeart/2009/3/layout/HorizontalOrganizationChart"/>
    <dgm:cxn modelId="{B76F9C21-35B1-435C-ACB2-37983A5F7E79}" type="presParOf" srcId="{67821077-93D9-476F-B574-B5846F656D38}" destId="{2936266A-5A9C-41C7-A280-8CBDD5671952}" srcOrd="0" destOrd="0" presId="urn:microsoft.com/office/officeart/2009/3/layout/HorizontalOrganizationChart"/>
    <dgm:cxn modelId="{F1FC5A70-24C9-464E-B87E-FEEA711C33EA}" type="presParOf" srcId="{2936266A-5A9C-41C7-A280-8CBDD5671952}" destId="{254BD3E0-AB14-4383-8526-23EE9CAE2F5A}" srcOrd="0" destOrd="0" presId="urn:microsoft.com/office/officeart/2009/3/layout/HorizontalOrganizationChart"/>
    <dgm:cxn modelId="{3F514BDD-4604-40B8-BCB5-147688E7C23A}" type="presParOf" srcId="{2936266A-5A9C-41C7-A280-8CBDD5671952}" destId="{E3F70E0A-C6D7-437F-94A0-0637154712FF}" srcOrd="1" destOrd="0" presId="urn:microsoft.com/office/officeart/2009/3/layout/HorizontalOrganizationChart"/>
    <dgm:cxn modelId="{4AAF8458-2AAD-4E8D-9369-8A0EFC5F76B8}" type="presParOf" srcId="{67821077-93D9-476F-B574-B5846F656D38}" destId="{689881C4-7266-4D95-9B63-651B56CECDBF}" srcOrd="1" destOrd="0" presId="urn:microsoft.com/office/officeart/2009/3/layout/HorizontalOrganizationChart"/>
    <dgm:cxn modelId="{59DCDA26-48BF-4A5E-B2FD-DE10BBEB6B0C}" type="presParOf" srcId="{67821077-93D9-476F-B574-B5846F656D38}" destId="{0DDB08BA-0B4C-4849-8BAB-986618654303}" srcOrd="2" destOrd="0" presId="urn:microsoft.com/office/officeart/2009/3/layout/HorizontalOrganizationChart"/>
    <dgm:cxn modelId="{15333A84-C415-4872-92E1-A73BDDA9F329}" type="presParOf" srcId="{57601870-0442-403B-82A4-ED49C66DC87F}" destId="{5886DEE3-62E5-4D1B-934D-D9EE0F41AC94}" srcOrd="2" destOrd="0" presId="urn:microsoft.com/office/officeart/2009/3/layout/HorizontalOrganizationChart"/>
    <dgm:cxn modelId="{4F4DF358-DA55-4A9F-A201-40CA07553256}" type="presParOf" srcId="{57601870-0442-403B-82A4-ED49C66DC87F}" destId="{CFA98F19-99D2-4A4D-A32A-9A08E1211186}" srcOrd="3" destOrd="0" presId="urn:microsoft.com/office/officeart/2009/3/layout/HorizontalOrganizationChart"/>
    <dgm:cxn modelId="{1C62C5F1-9DEB-4387-ACFA-118FBE2450A6}" type="presParOf" srcId="{CFA98F19-99D2-4A4D-A32A-9A08E1211186}" destId="{DAA2DD5A-F217-4572-9320-649089E14AB8}" srcOrd="0" destOrd="0" presId="urn:microsoft.com/office/officeart/2009/3/layout/HorizontalOrganizationChart"/>
    <dgm:cxn modelId="{453C42C4-B8A4-40EF-B9A7-DC1BE96C6EFF}" type="presParOf" srcId="{DAA2DD5A-F217-4572-9320-649089E14AB8}" destId="{70BB8964-059A-4F87-B4EC-0FBBDA7B02FF}" srcOrd="0" destOrd="0" presId="urn:microsoft.com/office/officeart/2009/3/layout/HorizontalOrganizationChart"/>
    <dgm:cxn modelId="{E0A14D12-81E5-472C-952F-75724A0A8B23}" type="presParOf" srcId="{DAA2DD5A-F217-4572-9320-649089E14AB8}" destId="{7E4124CB-1876-42A4-8921-7A1D84FB2BB1}" srcOrd="1" destOrd="0" presId="urn:microsoft.com/office/officeart/2009/3/layout/HorizontalOrganizationChart"/>
    <dgm:cxn modelId="{789FB194-D63E-47EE-92AA-C1B7D7E9E711}" type="presParOf" srcId="{CFA98F19-99D2-4A4D-A32A-9A08E1211186}" destId="{F2FF7E56-3094-4C6F-95C2-38DE050A69E3}" srcOrd="1" destOrd="0" presId="urn:microsoft.com/office/officeart/2009/3/layout/HorizontalOrganizationChart"/>
    <dgm:cxn modelId="{24880F81-947F-40C5-83A4-F78E33ED362A}" type="presParOf" srcId="{CFA98F19-99D2-4A4D-A32A-9A08E1211186}" destId="{CDFE1ED2-7497-414B-83CD-EA9ECD1368D1}" srcOrd="2" destOrd="0" presId="urn:microsoft.com/office/officeart/2009/3/layout/HorizontalOrganizationChart"/>
    <dgm:cxn modelId="{2A72CCFE-AB6C-4B8B-A582-DD7DDC2AF8FE}" type="presParOf" srcId="{57050062-B15F-43F3-8A8D-56EAA2CCE82C}" destId="{02A79DF0-A587-4E1F-B251-4F3E464DBC45}" srcOrd="2" destOrd="0" presId="urn:microsoft.com/office/officeart/2009/3/layout/HorizontalOrganizationChart"/>
    <dgm:cxn modelId="{3A058F36-5DD8-48E7-BBAC-36D40A28D8A4}" type="presParOf" srcId="{F376A1BA-F6BA-4DA2-8E1B-EEC3B5040DFE}" destId="{AA65510C-E4E1-446C-91F9-FE8EF2EAF47D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8CD1B5-0FE7-4C2F-A43D-792FDB7312B1}" type="doc">
      <dgm:prSet loTypeId="urn:microsoft.com/office/officeart/2005/8/layout/vList4#1" loCatId="list" qsTypeId="urn:microsoft.com/office/officeart/2005/8/quickstyle/simple1" qsCatId="simple" csTypeId="urn:microsoft.com/office/officeart/2005/8/colors/accent2_3" csCatId="accent2" phldr="1"/>
      <dgm:spPr/>
    </dgm:pt>
    <dgm:pt modelId="{8512AFFF-AAC4-424A-93B5-F784E6A0E68D}">
      <dgm:prSet phldrT="[Texte]" phldr="1"/>
      <dgm:spPr/>
      <dgm:t>
        <a:bodyPr/>
        <a:lstStyle/>
        <a:p>
          <a:endParaRPr lang="fr-CH"/>
        </a:p>
      </dgm:t>
    </dgm:pt>
    <dgm:pt modelId="{F5894BCB-4BBB-480C-BBF6-563A384E2A2C}" type="parTrans" cxnId="{14896A41-EEAC-4F5B-B6ED-2636E6E028CB}">
      <dgm:prSet/>
      <dgm:spPr/>
      <dgm:t>
        <a:bodyPr/>
        <a:lstStyle/>
        <a:p>
          <a:endParaRPr lang="fr-CH"/>
        </a:p>
      </dgm:t>
    </dgm:pt>
    <dgm:pt modelId="{DC3EFB10-D5D4-4C00-8E9D-86AE20775392}" type="sibTrans" cxnId="{14896A41-EEAC-4F5B-B6ED-2636E6E028CB}">
      <dgm:prSet/>
      <dgm:spPr/>
      <dgm:t>
        <a:bodyPr/>
        <a:lstStyle/>
        <a:p>
          <a:endParaRPr lang="fr-CH"/>
        </a:p>
      </dgm:t>
    </dgm:pt>
    <dgm:pt modelId="{5B32D9CB-B6F6-45CE-ABFC-8AE232F2C5A6}">
      <dgm:prSet phldrT="[Texte]" phldr="1"/>
      <dgm:spPr/>
      <dgm:t>
        <a:bodyPr/>
        <a:lstStyle/>
        <a:p>
          <a:endParaRPr lang="fr-CH" dirty="0"/>
        </a:p>
      </dgm:t>
    </dgm:pt>
    <dgm:pt modelId="{007A8FCB-A220-45C2-A79C-A0111FC50047}" type="parTrans" cxnId="{0DB2B08F-F453-40DB-86ED-8CAB85C74131}">
      <dgm:prSet/>
      <dgm:spPr/>
      <dgm:t>
        <a:bodyPr/>
        <a:lstStyle/>
        <a:p>
          <a:endParaRPr lang="fr-CH"/>
        </a:p>
      </dgm:t>
    </dgm:pt>
    <dgm:pt modelId="{98E1FB4E-E760-491B-B62F-DC5714F4A953}" type="sibTrans" cxnId="{0DB2B08F-F453-40DB-86ED-8CAB85C74131}">
      <dgm:prSet/>
      <dgm:spPr/>
      <dgm:t>
        <a:bodyPr/>
        <a:lstStyle/>
        <a:p>
          <a:endParaRPr lang="fr-CH"/>
        </a:p>
      </dgm:t>
    </dgm:pt>
    <dgm:pt modelId="{085228DC-32E6-4319-8A0E-869A3C1B5C5F}">
      <dgm:prSet phldrT="[Texte]" phldr="1"/>
      <dgm:spPr/>
      <dgm:t>
        <a:bodyPr/>
        <a:lstStyle/>
        <a:p>
          <a:endParaRPr lang="fr-CH"/>
        </a:p>
      </dgm:t>
    </dgm:pt>
    <dgm:pt modelId="{F4562232-7480-4229-B54C-686DE0EC7112}" type="parTrans" cxnId="{5B092F81-3C05-48F9-85D0-F5FF4EF78551}">
      <dgm:prSet/>
      <dgm:spPr/>
      <dgm:t>
        <a:bodyPr/>
        <a:lstStyle/>
        <a:p>
          <a:endParaRPr lang="fr-CH"/>
        </a:p>
      </dgm:t>
    </dgm:pt>
    <dgm:pt modelId="{B65E9873-575F-4F82-A274-69ACB263CB7F}" type="sibTrans" cxnId="{5B092F81-3C05-48F9-85D0-F5FF4EF78551}">
      <dgm:prSet/>
      <dgm:spPr/>
      <dgm:t>
        <a:bodyPr/>
        <a:lstStyle/>
        <a:p>
          <a:endParaRPr lang="fr-CH"/>
        </a:p>
      </dgm:t>
    </dgm:pt>
    <dgm:pt modelId="{9E7B300B-978F-4031-A876-F75D5D05F090}" type="pres">
      <dgm:prSet presAssocID="{EE8CD1B5-0FE7-4C2F-A43D-792FDB7312B1}" presName="linear" presStyleCnt="0">
        <dgm:presLayoutVars>
          <dgm:dir/>
          <dgm:resizeHandles val="exact"/>
        </dgm:presLayoutVars>
      </dgm:prSet>
      <dgm:spPr/>
    </dgm:pt>
    <dgm:pt modelId="{D14C4DE2-D6AE-45B8-8DB6-0C45A2F4980F}" type="pres">
      <dgm:prSet presAssocID="{8512AFFF-AAC4-424A-93B5-F784E6A0E68D}" presName="comp" presStyleCnt="0"/>
      <dgm:spPr/>
    </dgm:pt>
    <dgm:pt modelId="{23D3AAE4-7185-4CB0-9719-FD90F10A1EF4}" type="pres">
      <dgm:prSet presAssocID="{8512AFFF-AAC4-424A-93B5-F784E6A0E68D}" presName="box" presStyleLbl="node1" presStyleIdx="0" presStyleCnt="3"/>
      <dgm:spPr/>
      <dgm:t>
        <a:bodyPr/>
        <a:lstStyle/>
        <a:p>
          <a:endParaRPr lang="fr-CH"/>
        </a:p>
      </dgm:t>
    </dgm:pt>
    <dgm:pt modelId="{0D9FBBCE-4E2D-4AF6-A549-613274A2A78F}" type="pres">
      <dgm:prSet presAssocID="{8512AFFF-AAC4-424A-93B5-F784E6A0E68D}" presName="img" presStyleLbl="fgImgPlace1" presStyleIdx="0" presStyleCnt="3"/>
      <dgm:spPr/>
    </dgm:pt>
    <dgm:pt modelId="{0CCBB70A-913F-4840-9105-8D071A7B581E}" type="pres">
      <dgm:prSet presAssocID="{8512AFFF-AAC4-424A-93B5-F784E6A0E68D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F6FA484D-41CC-4463-A572-603C0480AD1A}" type="pres">
      <dgm:prSet presAssocID="{DC3EFB10-D5D4-4C00-8E9D-86AE20775392}" presName="spacer" presStyleCnt="0"/>
      <dgm:spPr/>
    </dgm:pt>
    <dgm:pt modelId="{E57C86F8-69F6-4F0E-9C17-F5E96CDF1BF7}" type="pres">
      <dgm:prSet presAssocID="{5B32D9CB-B6F6-45CE-ABFC-8AE232F2C5A6}" presName="comp" presStyleCnt="0"/>
      <dgm:spPr/>
    </dgm:pt>
    <dgm:pt modelId="{482F99F1-E775-40C5-9B55-3A9A1243CD2A}" type="pres">
      <dgm:prSet presAssocID="{5B32D9CB-B6F6-45CE-ABFC-8AE232F2C5A6}" presName="box" presStyleLbl="node1" presStyleIdx="1" presStyleCnt="3"/>
      <dgm:spPr/>
      <dgm:t>
        <a:bodyPr/>
        <a:lstStyle/>
        <a:p>
          <a:endParaRPr lang="fr-CH"/>
        </a:p>
      </dgm:t>
    </dgm:pt>
    <dgm:pt modelId="{C4457603-8C38-49F3-AB63-FA0087538645}" type="pres">
      <dgm:prSet presAssocID="{5B32D9CB-B6F6-45CE-ABFC-8AE232F2C5A6}" presName="img" presStyleLbl="fgImgPlace1" presStyleIdx="1" presStyleCnt="3"/>
      <dgm:spPr/>
    </dgm:pt>
    <dgm:pt modelId="{7DC7AF7E-1096-4E51-8A4C-014AE8C1B84F}" type="pres">
      <dgm:prSet presAssocID="{5B32D9CB-B6F6-45CE-ABFC-8AE232F2C5A6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6E437D1A-E5E1-44C1-B19A-A04FD770747B}" type="pres">
      <dgm:prSet presAssocID="{98E1FB4E-E760-491B-B62F-DC5714F4A953}" presName="spacer" presStyleCnt="0"/>
      <dgm:spPr/>
    </dgm:pt>
    <dgm:pt modelId="{B591BE6D-74F9-4E57-89D7-45369D4E8CA3}" type="pres">
      <dgm:prSet presAssocID="{085228DC-32E6-4319-8A0E-869A3C1B5C5F}" presName="comp" presStyleCnt="0"/>
      <dgm:spPr/>
    </dgm:pt>
    <dgm:pt modelId="{7E4A6740-FEB0-4F59-8910-A0B0DF366B6E}" type="pres">
      <dgm:prSet presAssocID="{085228DC-32E6-4319-8A0E-869A3C1B5C5F}" presName="box" presStyleLbl="node1" presStyleIdx="2" presStyleCnt="3"/>
      <dgm:spPr/>
      <dgm:t>
        <a:bodyPr/>
        <a:lstStyle/>
        <a:p>
          <a:endParaRPr lang="fr-CH"/>
        </a:p>
      </dgm:t>
    </dgm:pt>
    <dgm:pt modelId="{048BB03C-42D6-4518-94BB-ADAF5B3CA99D}" type="pres">
      <dgm:prSet presAssocID="{085228DC-32E6-4319-8A0E-869A3C1B5C5F}" presName="img" presStyleLbl="fgImgPlace1" presStyleIdx="2" presStyleCnt="3"/>
      <dgm:spPr/>
    </dgm:pt>
    <dgm:pt modelId="{87C29ADA-A81F-4DF5-9BDA-9DED034340E3}" type="pres">
      <dgm:prSet presAssocID="{085228DC-32E6-4319-8A0E-869A3C1B5C5F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CH"/>
        </a:p>
      </dgm:t>
    </dgm:pt>
  </dgm:ptLst>
  <dgm:cxnLst>
    <dgm:cxn modelId="{081A00AC-36E9-4FDD-A1D3-16B712B86550}" type="presOf" srcId="{5B32D9CB-B6F6-45CE-ABFC-8AE232F2C5A6}" destId="{7DC7AF7E-1096-4E51-8A4C-014AE8C1B84F}" srcOrd="1" destOrd="0" presId="urn:microsoft.com/office/officeart/2005/8/layout/vList4#1"/>
    <dgm:cxn modelId="{0DB2B08F-F453-40DB-86ED-8CAB85C74131}" srcId="{EE8CD1B5-0FE7-4C2F-A43D-792FDB7312B1}" destId="{5B32D9CB-B6F6-45CE-ABFC-8AE232F2C5A6}" srcOrd="1" destOrd="0" parTransId="{007A8FCB-A220-45C2-A79C-A0111FC50047}" sibTransId="{98E1FB4E-E760-491B-B62F-DC5714F4A953}"/>
    <dgm:cxn modelId="{5B092F81-3C05-48F9-85D0-F5FF4EF78551}" srcId="{EE8CD1B5-0FE7-4C2F-A43D-792FDB7312B1}" destId="{085228DC-32E6-4319-8A0E-869A3C1B5C5F}" srcOrd="2" destOrd="0" parTransId="{F4562232-7480-4229-B54C-686DE0EC7112}" sibTransId="{B65E9873-575F-4F82-A274-69ACB263CB7F}"/>
    <dgm:cxn modelId="{C1F8401D-8A9E-47BF-99E1-7FCC2CC21E37}" type="presOf" srcId="{8512AFFF-AAC4-424A-93B5-F784E6A0E68D}" destId="{23D3AAE4-7185-4CB0-9719-FD90F10A1EF4}" srcOrd="0" destOrd="0" presId="urn:microsoft.com/office/officeart/2005/8/layout/vList4#1"/>
    <dgm:cxn modelId="{ACCE971B-C356-455B-BE87-D0C9172C6A3C}" type="presOf" srcId="{085228DC-32E6-4319-8A0E-869A3C1B5C5F}" destId="{7E4A6740-FEB0-4F59-8910-A0B0DF366B6E}" srcOrd="0" destOrd="0" presId="urn:microsoft.com/office/officeart/2005/8/layout/vList4#1"/>
    <dgm:cxn modelId="{F1247113-AC35-4A70-ADC0-F87EBD5D8E8C}" type="presOf" srcId="{5B32D9CB-B6F6-45CE-ABFC-8AE232F2C5A6}" destId="{482F99F1-E775-40C5-9B55-3A9A1243CD2A}" srcOrd="0" destOrd="0" presId="urn:microsoft.com/office/officeart/2005/8/layout/vList4#1"/>
    <dgm:cxn modelId="{14896A41-EEAC-4F5B-B6ED-2636E6E028CB}" srcId="{EE8CD1B5-0FE7-4C2F-A43D-792FDB7312B1}" destId="{8512AFFF-AAC4-424A-93B5-F784E6A0E68D}" srcOrd="0" destOrd="0" parTransId="{F5894BCB-4BBB-480C-BBF6-563A384E2A2C}" sibTransId="{DC3EFB10-D5D4-4C00-8E9D-86AE20775392}"/>
    <dgm:cxn modelId="{23709FE9-B0D9-4112-BCB9-5D3C2E8B06B0}" type="presOf" srcId="{EE8CD1B5-0FE7-4C2F-A43D-792FDB7312B1}" destId="{9E7B300B-978F-4031-A876-F75D5D05F090}" srcOrd="0" destOrd="0" presId="urn:microsoft.com/office/officeart/2005/8/layout/vList4#1"/>
    <dgm:cxn modelId="{AFBED0B7-3DE1-43D3-8C3B-97C56E3B39DA}" type="presOf" srcId="{085228DC-32E6-4319-8A0E-869A3C1B5C5F}" destId="{87C29ADA-A81F-4DF5-9BDA-9DED034340E3}" srcOrd="1" destOrd="0" presId="urn:microsoft.com/office/officeart/2005/8/layout/vList4#1"/>
    <dgm:cxn modelId="{CE9178DF-E21C-4657-BC9F-ED01BC977664}" type="presOf" srcId="{8512AFFF-AAC4-424A-93B5-F784E6A0E68D}" destId="{0CCBB70A-913F-4840-9105-8D071A7B581E}" srcOrd="1" destOrd="0" presId="urn:microsoft.com/office/officeart/2005/8/layout/vList4#1"/>
    <dgm:cxn modelId="{AB4AB3A8-FE2A-4E02-8C8C-C6B5A4A34A64}" type="presParOf" srcId="{9E7B300B-978F-4031-A876-F75D5D05F090}" destId="{D14C4DE2-D6AE-45B8-8DB6-0C45A2F4980F}" srcOrd="0" destOrd="0" presId="urn:microsoft.com/office/officeart/2005/8/layout/vList4#1"/>
    <dgm:cxn modelId="{51FB3E55-46B1-4C84-BDE3-490CAE590CCE}" type="presParOf" srcId="{D14C4DE2-D6AE-45B8-8DB6-0C45A2F4980F}" destId="{23D3AAE4-7185-4CB0-9719-FD90F10A1EF4}" srcOrd="0" destOrd="0" presId="urn:microsoft.com/office/officeart/2005/8/layout/vList4#1"/>
    <dgm:cxn modelId="{7B3BEF29-AADB-40FF-81F5-6D8F9BE614BF}" type="presParOf" srcId="{D14C4DE2-D6AE-45B8-8DB6-0C45A2F4980F}" destId="{0D9FBBCE-4E2D-4AF6-A549-613274A2A78F}" srcOrd="1" destOrd="0" presId="urn:microsoft.com/office/officeart/2005/8/layout/vList4#1"/>
    <dgm:cxn modelId="{D1719900-5959-4840-B5A8-AC7B50474B61}" type="presParOf" srcId="{D14C4DE2-D6AE-45B8-8DB6-0C45A2F4980F}" destId="{0CCBB70A-913F-4840-9105-8D071A7B581E}" srcOrd="2" destOrd="0" presId="urn:microsoft.com/office/officeart/2005/8/layout/vList4#1"/>
    <dgm:cxn modelId="{5003AE11-C567-4FF7-8FF3-BAAB5D94D847}" type="presParOf" srcId="{9E7B300B-978F-4031-A876-F75D5D05F090}" destId="{F6FA484D-41CC-4463-A572-603C0480AD1A}" srcOrd="1" destOrd="0" presId="urn:microsoft.com/office/officeart/2005/8/layout/vList4#1"/>
    <dgm:cxn modelId="{DE620897-8AC4-490A-9B5C-ECC6567274CA}" type="presParOf" srcId="{9E7B300B-978F-4031-A876-F75D5D05F090}" destId="{E57C86F8-69F6-4F0E-9C17-F5E96CDF1BF7}" srcOrd="2" destOrd="0" presId="urn:microsoft.com/office/officeart/2005/8/layout/vList4#1"/>
    <dgm:cxn modelId="{3502CAC2-647A-4E28-ABB4-D6012EB19776}" type="presParOf" srcId="{E57C86F8-69F6-4F0E-9C17-F5E96CDF1BF7}" destId="{482F99F1-E775-40C5-9B55-3A9A1243CD2A}" srcOrd="0" destOrd="0" presId="urn:microsoft.com/office/officeart/2005/8/layout/vList4#1"/>
    <dgm:cxn modelId="{80294774-EABE-47C9-B34A-E911A2B34F4D}" type="presParOf" srcId="{E57C86F8-69F6-4F0E-9C17-F5E96CDF1BF7}" destId="{C4457603-8C38-49F3-AB63-FA0087538645}" srcOrd="1" destOrd="0" presId="urn:microsoft.com/office/officeart/2005/8/layout/vList4#1"/>
    <dgm:cxn modelId="{D425B912-8245-44F7-8B4F-37C205E751C0}" type="presParOf" srcId="{E57C86F8-69F6-4F0E-9C17-F5E96CDF1BF7}" destId="{7DC7AF7E-1096-4E51-8A4C-014AE8C1B84F}" srcOrd="2" destOrd="0" presId="urn:microsoft.com/office/officeart/2005/8/layout/vList4#1"/>
    <dgm:cxn modelId="{AC7400F4-AA0F-40B8-ADDD-AB41E27D1014}" type="presParOf" srcId="{9E7B300B-978F-4031-A876-F75D5D05F090}" destId="{6E437D1A-E5E1-44C1-B19A-A04FD770747B}" srcOrd="3" destOrd="0" presId="urn:microsoft.com/office/officeart/2005/8/layout/vList4#1"/>
    <dgm:cxn modelId="{A9D16F58-8C8C-4804-A679-A60F5918DB3D}" type="presParOf" srcId="{9E7B300B-978F-4031-A876-F75D5D05F090}" destId="{B591BE6D-74F9-4E57-89D7-45369D4E8CA3}" srcOrd="4" destOrd="0" presId="urn:microsoft.com/office/officeart/2005/8/layout/vList4#1"/>
    <dgm:cxn modelId="{D716BE99-60C2-49A3-B6B1-73D67427C624}" type="presParOf" srcId="{B591BE6D-74F9-4E57-89D7-45369D4E8CA3}" destId="{7E4A6740-FEB0-4F59-8910-A0B0DF366B6E}" srcOrd="0" destOrd="0" presId="urn:microsoft.com/office/officeart/2005/8/layout/vList4#1"/>
    <dgm:cxn modelId="{CC0895A3-E1B9-463A-B8C1-EEDC2AB3AF19}" type="presParOf" srcId="{B591BE6D-74F9-4E57-89D7-45369D4E8CA3}" destId="{048BB03C-42D6-4518-94BB-ADAF5B3CA99D}" srcOrd="1" destOrd="0" presId="urn:microsoft.com/office/officeart/2005/8/layout/vList4#1"/>
    <dgm:cxn modelId="{0C874C52-B0CC-4D75-9E70-200C231580C1}" type="presParOf" srcId="{B591BE6D-74F9-4E57-89D7-45369D4E8CA3}" destId="{87C29ADA-A81F-4DF5-9BDA-9DED034340E3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886DEE3-62E5-4D1B-934D-D9EE0F41AC94}">
      <dsp:nvSpPr>
        <dsp:cNvPr id="0" name=""/>
        <dsp:cNvSpPr/>
      </dsp:nvSpPr>
      <dsp:spPr>
        <a:xfrm>
          <a:off x="5654040" y="4183117"/>
          <a:ext cx="504571" cy="5424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2285" y="0"/>
              </a:lnTo>
              <a:lnTo>
                <a:pt x="252285" y="542414"/>
              </a:lnTo>
              <a:lnTo>
                <a:pt x="504571" y="542414"/>
              </a:lnTo>
            </a:path>
          </a:pathLst>
        </a:custGeom>
        <a:noFill/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BBF98F-768C-43D2-B2C3-7496F05E96DD}">
      <dsp:nvSpPr>
        <dsp:cNvPr id="0" name=""/>
        <dsp:cNvSpPr/>
      </dsp:nvSpPr>
      <dsp:spPr>
        <a:xfrm>
          <a:off x="5654040" y="3640703"/>
          <a:ext cx="504571" cy="542414"/>
        </a:xfrm>
        <a:custGeom>
          <a:avLst/>
          <a:gdLst/>
          <a:ahLst/>
          <a:cxnLst/>
          <a:rect l="0" t="0" r="0" b="0"/>
          <a:pathLst>
            <a:path>
              <a:moveTo>
                <a:pt x="0" y="542414"/>
              </a:moveTo>
              <a:lnTo>
                <a:pt x="252285" y="542414"/>
              </a:lnTo>
              <a:lnTo>
                <a:pt x="252285" y="0"/>
              </a:lnTo>
              <a:lnTo>
                <a:pt x="504571" y="0"/>
              </a:lnTo>
            </a:path>
          </a:pathLst>
        </a:custGeom>
        <a:noFill/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911F27-C3F2-428B-8FB5-19C0388FBB37}">
      <dsp:nvSpPr>
        <dsp:cNvPr id="0" name=""/>
        <dsp:cNvSpPr/>
      </dsp:nvSpPr>
      <dsp:spPr>
        <a:xfrm>
          <a:off x="2626612" y="2555874"/>
          <a:ext cx="504571" cy="16272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2285" y="0"/>
              </a:lnTo>
              <a:lnTo>
                <a:pt x="252285" y="1627242"/>
              </a:lnTo>
              <a:lnTo>
                <a:pt x="504571" y="1627242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DCB56D-E9DA-4EE0-B6CA-5282CD3EEE09}">
      <dsp:nvSpPr>
        <dsp:cNvPr id="0" name=""/>
        <dsp:cNvSpPr/>
      </dsp:nvSpPr>
      <dsp:spPr>
        <a:xfrm>
          <a:off x="5654040" y="2510155"/>
          <a:ext cx="5045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4571" y="45720"/>
              </a:lnTo>
            </a:path>
          </a:pathLst>
        </a:custGeom>
        <a:noFill/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EB1F9A-9B4A-45A1-B908-774482338899}">
      <dsp:nvSpPr>
        <dsp:cNvPr id="0" name=""/>
        <dsp:cNvSpPr/>
      </dsp:nvSpPr>
      <dsp:spPr>
        <a:xfrm>
          <a:off x="2626612" y="2510155"/>
          <a:ext cx="5045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4571" y="45720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BCF16E-2F1C-48A0-A81F-B4C65B07A10A}">
      <dsp:nvSpPr>
        <dsp:cNvPr id="0" name=""/>
        <dsp:cNvSpPr/>
      </dsp:nvSpPr>
      <dsp:spPr>
        <a:xfrm>
          <a:off x="5654040" y="928632"/>
          <a:ext cx="504571" cy="5424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2285" y="0"/>
              </a:lnTo>
              <a:lnTo>
                <a:pt x="252285" y="542414"/>
              </a:lnTo>
              <a:lnTo>
                <a:pt x="504571" y="542414"/>
              </a:lnTo>
            </a:path>
          </a:pathLst>
        </a:custGeom>
        <a:noFill/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B4179E-22D3-44D5-88E7-B197A98C638B}">
      <dsp:nvSpPr>
        <dsp:cNvPr id="0" name=""/>
        <dsp:cNvSpPr/>
      </dsp:nvSpPr>
      <dsp:spPr>
        <a:xfrm>
          <a:off x="5654040" y="386218"/>
          <a:ext cx="504571" cy="542414"/>
        </a:xfrm>
        <a:custGeom>
          <a:avLst/>
          <a:gdLst/>
          <a:ahLst/>
          <a:cxnLst/>
          <a:rect l="0" t="0" r="0" b="0"/>
          <a:pathLst>
            <a:path>
              <a:moveTo>
                <a:pt x="0" y="542414"/>
              </a:moveTo>
              <a:lnTo>
                <a:pt x="252285" y="542414"/>
              </a:lnTo>
              <a:lnTo>
                <a:pt x="252285" y="0"/>
              </a:lnTo>
              <a:lnTo>
                <a:pt x="504571" y="0"/>
              </a:lnTo>
            </a:path>
          </a:pathLst>
        </a:custGeom>
        <a:noFill/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7A45C7-9536-4F9D-90A1-8AF93790336F}">
      <dsp:nvSpPr>
        <dsp:cNvPr id="0" name=""/>
        <dsp:cNvSpPr/>
      </dsp:nvSpPr>
      <dsp:spPr>
        <a:xfrm>
          <a:off x="2626612" y="928632"/>
          <a:ext cx="504571" cy="1627242"/>
        </a:xfrm>
        <a:custGeom>
          <a:avLst/>
          <a:gdLst/>
          <a:ahLst/>
          <a:cxnLst/>
          <a:rect l="0" t="0" r="0" b="0"/>
          <a:pathLst>
            <a:path>
              <a:moveTo>
                <a:pt x="0" y="1627242"/>
              </a:moveTo>
              <a:lnTo>
                <a:pt x="252285" y="1627242"/>
              </a:lnTo>
              <a:lnTo>
                <a:pt x="252285" y="0"/>
              </a:lnTo>
              <a:lnTo>
                <a:pt x="504571" y="0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2D472E-4CCE-44BE-8C44-38B78F930792}">
      <dsp:nvSpPr>
        <dsp:cNvPr id="0" name=""/>
        <dsp:cNvSpPr/>
      </dsp:nvSpPr>
      <dsp:spPr>
        <a:xfrm>
          <a:off x="103756" y="2171139"/>
          <a:ext cx="2522856" cy="769471"/>
        </a:xfrm>
        <a:prstGeom prst="rect">
          <a:avLst/>
        </a:prstGeom>
        <a:solidFill>
          <a:schemeClr val="accent2">
            <a:alpha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2600" kern="1200" dirty="0" smtClean="0"/>
            <a:t>PDG</a:t>
          </a:r>
          <a:endParaRPr lang="fr-CH" sz="2600" kern="1200" dirty="0"/>
        </a:p>
      </dsp:txBody>
      <dsp:txXfrm>
        <a:off x="103756" y="2171139"/>
        <a:ext cx="2522856" cy="769471"/>
      </dsp:txXfrm>
    </dsp:sp>
    <dsp:sp modelId="{FC58E13B-3D9D-4E9A-B261-8AFFD1724831}">
      <dsp:nvSpPr>
        <dsp:cNvPr id="0" name=""/>
        <dsp:cNvSpPr/>
      </dsp:nvSpPr>
      <dsp:spPr>
        <a:xfrm>
          <a:off x="3131184" y="543896"/>
          <a:ext cx="2522856" cy="769471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2600" kern="1200" dirty="0" smtClean="0"/>
            <a:t>Directeur Technique</a:t>
          </a:r>
          <a:endParaRPr lang="fr-CH" sz="2600" kern="1200" dirty="0"/>
        </a:p>
      </dsp:txBody>
      <dsp:txXfrm>
        <a:off x="3131184" y="543896"/>
        <a:ext cx="2522856" cy="769471"/>
      </dsp:txXfrm>
    </dsp:sp>
    <dsp:sp modelId="{4E7A791E-FBFC-43DE-BC6B-20C0D9C2AF48}">
      <dsp:nvSpPr>
        <dsp:cNvPr id="0" name=""/>
        <dsp:cNvSpPr/>
      </dsp:nvSpPr>
      <dsp:spPr>
        <a:xfrm>
          <a:off x="6158612" y="1482"/>
          <a:ext cx="2522856" cy="769471"/>
        </a:xfrm>
        <a:prstGeom prst="rect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2600" kern="1200" dirty="0" smtClean="0"/>
            <a:t>Secrétaire</a:t>
          </a:r>
          <a:endParaRPr lang="fr-CH" sz="2600" kern="1200" dirty="0"/>
        </a:p>
      </dsp:txBody>
      <dsp:txXfrm>
        <a:off x="6158612" y="1482"/>
        <a:ext cx="2522856" cy="769471"/>
      </dsp:txXfrm>
    </dsp:sp>
    <dsp:sp modelId="{F3549761-4741-4D70-B7CD-C931303098E2}">
      <dsp:nvSpPr>
        <dsp:cNvPr id="0" name=""/>
        <dsp:cNvSpPr/>
      </dsp:nvSpPr>
      <dsp:spPr>
        <a:xfrm>
          <a:off x="6158612" y="1086310"/>
          <a:ext cx="2522856" cy="769471"/>
        </a:xfrm>
        <a:prstGeom prst="rect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2600" kern="1200" dirty="0" smtClean="0"/>
            <a:t>Employé</a:t>
          </a:r>
          <a:endParaRPr lang="fr-CH" sz="2600" kern="1200" dirty="0"/>
        </a:p>
      </dsp:txBody>
      <dsp:txXfrm>
        <a:off x="6158612" y="1086310"/>
        <a:ext cx="2522856" cy="769471"/>
      </dsp:txXfrm>
    </dsp:sp>
    <dsp:sp modelId="{C9A19ED3-41D6-438B-985E-0B20E62D1166}">
      <dsp:nvSpPr>
        <dsp:cNvPr id="0" name=""/>
        <dsp:cNvSpPr/>
      </dsp:nvSpPr>
      <dsp:spPr>
        <a:xfrm>
          <a:off x="3131184" y="2171139"/>
          <a:ext cx="2522856" cy="769471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2600" kern="1200" dirty="0" smtClean="0"/>
            <a:t>Directeur Commercial</a:t>
          </a:r>
          <a:endParaRPr lang="fr-CH" sz="2600" kern="1200" dirty="0"/>
        </a:p>
      </dsp:txBody>
      <dsp:txXfrm>
        <a:off x="3131184" y="2171139"/>
        <a:ext cx="2522856" cy="769471"/>
      </dsp:txXfrm>
    </dsp:sp>
    <dsp:sp modelId="{919386A7-1894-424D-9FAA-F005C6DC6047}">
      <dsp:nvSpPr>
        <dsp:cNvPr id="0" name=""/>
        <dsp:cNvSpPr/>
      </dsp:nvSpPr>
      <dsp:spPr>
        <a:xfrm>
          <a:off x="6158612" y="2171139"/>
          <a:ext cx="2522856" cy="769471"/>
        </a:xfrm>
        <a:prstGeom prst="rect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2600" kern="1200" dirty="0" smtClean="0"/>
            <a:t>Agents</a:t>
          </a:r>
          <a:endParaRPr lang="fr-CH" sz="2600" kern="1200" dirty="0"/>
        </a:p>
      </dsp:txBody>
      <dsp:txXfrm>
        <a:off x="6158612" y="2171139"/>
        <a:ext cx="2522856" cy="769471"/>
      </dsp:txXfrm>
    </dsp:sp>
    <dsp:sp modelId="{CA7B419A-24CC-4FE8-9D38-ED3C4483301C}">
      <dsp:nvSpPr>
        <dsp:cNvPr id="0" name=""/>
        <dsp:cNvSpPr/>
      </dsp:nvSpPr>
      <dsp:spPr>
        <a:xfrm>
          <a:off x="3131184" y="3798381"/>
          <a:ext cx="2522856" cy="769471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2600" kern="1200" dirty="0" smtClean="0"/>
            <a:t>Directeur Financier</a:t>
          </a:r>
          <a:endParaRPr lang="fr-CH" sz="2600" kern="1200" dirty="0"/>
        </a:p>
      </dsp:txBody>
      <dsp:txXfrm>
        <a:off x="3131184" y="3798381"/>
        <a:ext cx="2522856" cy="769471"/>
      </dsp:txXfrm>
    </dsp:sp>
    <dsp:sp modelId="{254BD3E0-AB14-4383-8526-23EE9CAE2F5A}">
      <dsp:nvSpPr>
        <dsp:cNvPr id="0" name=""/>
        <dsp:cNvSpPr/>
      </dsp:nvSpPr>
      <dsp:spPr>
        <a:xfrm>
          <a:off x="6158612" y="3255967"/>
          <a:ext cx="2522856" cy="769471"/>
        </a:xfrm>
        <a:prstGeom prst="rect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2600" kern="1200" dirty="0" smtClean="0"/>
            <a:t>Secrétaire</a:t>
          </a:r>
          <a:endParaRPr lang="fr-CH" sz="2600" kern="1200" dirty="0"/>
        </a:p>
      </dsp:txBody>
      <dsp:txXfrm>
        <a:off x="6158612" y="3255967"/>
        <a:ext cx="2522856" cy="769471"/>
      </dsp:txXfrm>
    </dsp:sp>
    <dsp:sp modelId="{70BB8964-059A-4F87-B4EC-0FBBDA7B02FF}">
      <dsp:nvSpPr>
        <dsp:cNvPr id="0" name=""/>
        <dsp:cNvSpPr/>
      </dsp:nvSpPr>
      <dsp:spPr>
        <a:xfrm>
          <a:off x="6158612" y="4340796"/>
          <a:ext cx="2522856" cy="769471"/>
        </a:xfrm>
        <a:prstGeom prst="rect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2600" kern="1200" dirty="0" smtClean="0"/>
            <a:t>Trésorier</a:t>
          </a:r>
          <a:endParaRPr lang="fr-CH" sz="2600" kern="1200" dirty="0"/>
        </a:p>
      </dsp:txBody>
      <dsp:txXfrm>
        <a:off x="6158612" y="4340796"/>
        <a:ext cx="2522856" cy="76947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3D3AAE4-7185-4CB0-9719-FD90F10A1EF4}">
      <dsp:nvSpPr>
        <dsp:cNvPr id="0" name=""/>
        <dsp:cNvSpPr/>
      </dsp:nvSpPr>
      <dsp:spPr>
        <a:xfrm>
          <a:off x="0" y="0"/>
          <a:ext cx="8785225" cy="1597421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CH" sz="6500" kern="1200"/>
        </a:p>
      </dsp:txBody>
      <dsp:txXfrm>
        <a:off x="1916787" y="0"/>
        <a:ext cx="6868437" cy="1597421"/>
      </dsp:txXfrm>
    </dsp:sp>
    <dsp:sp modelId="{0D9FBBCE-4E2D-4AF6-A549-613274A2A78F}">
      <dsp:nvSpPr>
        <dsp:cNvPr id="0" name=""/>
        <dsp:cNvSpPr/>
      </dsp:nvSpPr>
      <dsp:spPr>
        <a:xfrm>
          <a:off x="159742" y="159742"/>
          <a:ext cx="1757045" cy="1277937"/>
        </a:xfrm>
        <a:prstGeom prst="roundRect">
          <a:avLst>
            <a:gd name="adj" fmla="val 10000"/>
          </a:avLst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2F99F1-E775-40C5-9B55-3A9A1243CD2A}">
      <dsp:nvSpPr>
        <dsp:cNvPr id="0" name=""/>
        <dsp:cNvSpPr/>
      </dsp:nvSpPr>
      <dsp:spPr>
        <a:xfrm>
          <a:off x="0" y="1757164"/>
          <a:ext cx="8785225" cy="1597421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-17936"/>
            <a:satOff val="-2012"/>
            <a:lumOff val="1284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CH" sz="6500" kern="1200" dirty="0"/>
        </a:p>
      </dsp:txBody>
      <dsp:txXfrm>
        <a:off x="1916787" y="1757164"/>
        <a:ext cx="6868437" cy="1597421"/>
      </dsp:txXfrm>
    </dsp:sp>
    <dsp:sp modelId="{C4457603-8C38-49F3-AB63-FA0087538645}">
      <dsp:nvSpPr>
        <dsp:cNvPr id="0" name=""/>
        <dsp:cNvSpPr/>
      </dsp:nvSpPr>
      <dsp:spPr>
        <a:xfrm>
          <a:off x="159742" y="1916906"/>
          <a:ext cx="1757045" cy="1277937"/>
        </a:xfrm>
        <a:prstGeom prst="roundRect">
          <a:avLst>
            <a:gd name="adj" fmla="val 10000"/>
          </a:avLst>
        </a:prstGeom>
        <a:solidFill>
          <a:schemeClr val="accent2">
            <a:tint val="50000"/>
            <a:hueOff val="-1904"/>
            <a:satOff val="-1364"/>
            <a:lumOff val="559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4A6740-FEB0-4F59-8910-A0B0DF366B6E}">
      <dsp:nvSpPr>
        <dsp:cNvPr id="0" name=""/>
        <dsp:cNvSpPr/>
      </dsp:nvSpPr>
      <dsp:spPr>
        <a:xfrm>
          <a:off x="0" y="3514328"/>
          <a:ext cx="8785225" cy="1597421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-35872"/>
            <a:satOff val="-4024"/>
            <a:lumOff val="2568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CH" sz="6500" kern="1200"/>
        </a:p>
      </dsp:txBody>
      <dsp:txXfrm>
        <a:off x="1916787" y="3514328"/>
        <a:ext cx="6868437" cy="1597421"/>
      </dsp:txXfrm>
    </dsp:sp>
    <dsp:sp modelId="{048BB03C-42D6-4518-94BB-ADAF5B3CA99D}">
      <dsp:nvSpPr>
        <dsp:cNvPr id="0" name=""/>
        <dsp:cNvSpPr/>
      </dsp:nvSpPr>
      <dsp:spPr>
        <a:xfrm>
          <a:off x="159742" y="3674070"/>
          <a:ext cx="1757045" cy="1277937"/>
        </a:xfrm>
        <a:prstGeom prst="roundRect">
          <a:avLst>
            <a:gd name="adj" fmla="val 10000"/>
          </a:avLst>
        </a:prstGeom>
        <a:solidFill>
          <a:schemeClr val="accent2">
            <a:tint val="50000"/>
            <a:hueOff val="-3809"/>
            <a:satOff val="-2729"/>
            <a:lumOff val="1119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E3880A-9962-4812-BE38-8F24ACEFA085}" type="datetimeFigureOut">
              <a:rPr lang="fr-CH" smtClean="0"/>
              <a:pPr/>
              <a:t>20.02.2014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648231-3210-41ED-AD9A-726533263B72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779591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-36512" y="4001593"/>
            <a:ext cx="10108474" cy="3027023"/>
          </a:xfrm>
          <a:prstGeom prst="rect">
            <a:avLst/>
          </a:prstGeom>
          <a:solidFill>
            <a:srgbClr val="D210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80120" y="2607047"/>
            <a:ext cx="7772400" cy="1470025"/>
          </a:xfrm>
        </p:spPr>
        <p:txBody>
          <a:bodyPr/>
          <a:lstStyle/>
          <a:p>
            <a:r>
              <a:rPr lang="fr-FR" dirty="0" smtClean="0"/>
              <a:t>Modifiez le style du titre</a:t>
            </a:r>
            <a:endParaRPr lang="fr-CH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509120"/>
            <a:ext cx="6400800" cy="112968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CH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26.02.2013</a:t>
            </a:r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Foulen Fouleni</a:t>
            </a: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04A9-5AC3-4BC8-9232-5E2C89179119}" type="slidenum">
              <a:rPr lang="fr-CH" smtClean="0"/>
              <a:pPr/>
              <a:t>‹N°›</a:t>
            </a:fld>
            <a:endParaRPr lang="fr-CH"/>
          </a:p>
        </p:txBody>
      </p:sp>
      <p:grpSp>
        <p:nvGrpSpPr>
          <p:cNvPr id="13" name="Groupe 12"/>
          <p:cNvGrpSpPr/>
          <p:nvPr userDrawn="1"/>
        </p:nvGrpSpPr>
        <p:grpSpPr>
          <a:xfrm>
            <a:off x="-97472" y="2867392"/>
            <a:ext cx="9405695" cy="1149441"/>
            <a:chOff x="7596336" y="2780928"/>
            <a:chExt cx="9405695" cy="1149441"/>
          </a:xfrm>
        </p:grpSpPr>
        <p:pic>
          <p:nvPicPr>
            <p:cNvPr id="7" name="Picture 6" descr="http://upload.wikimedia.org/wikipedia/fr/6/60/Tunis_Air_Club.png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7571" t="20453" r="9919" b="19654"/>
            <a:stretch/>
          </p:blipFill>
          <p:spPr bwMode="auto">
            <a:xfrm>
              <a:off x="7596336" y="2780928"/>
              <a:ext cx="2123728" cy="11494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8" name="Connecteur droit 7"/>
            <p:cNvCxnSpPr/>
            <p:nvPr userDrawn="1"/>
          </p:nvCxnSpPr>
          <p:spPr>
            <a:xfrm>
              <a:off x="9441191" y="3728607"/>
              <a:ext cx="7416824" cy="0"/>
            </a:xfrm>
            <a:prstGeom prst="line">
              <a:avLst/>
            </a:prstGeom>
            <a:ln w="15875">
              <a:solidFill>
                <a:srgbClr val="D2101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/>
            <p:cNvCxnSpPr/>
            <p:nvPr userDrawn="1"/>
          </p:nvCxnSpPr>
          <p:spPr>
            <a:xfrm>
              <a:off x="9585207" y="3907348"/>
              <a:ext cx="7416824" cy="0"/>
            </a:xfrm>
            <a:prstGeom prst="line">
              <a:avLst/>
            </a:prstGeom>
            <a:ln w="15875">
              <a:solidFill>
                <a:srgbClr val="D2101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/>
            <p:cNvCxnSpPr/>
            <p:nvPr userDrawn="1"/>
          </p:nvCxnSpPr>
          <p:spPr>
            <a:xfrm>
              <a:off x="9431541" y="3777465"/>
              <a:ext cx="7416824" cy="0"/>
            </a:xfrm>
            <a:prstGeom prst="line">
              <a:avLst/>
            </a:prstGeom>
            <a:ln w="15875">
              <a:solidFill>
                <a:srgbClr val="D2101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10"/>
            <p:cNvCxnSpPr/>
            <p:nvPr userDrawn="1"/>
          </p:nvCxnSpPr>
          <p:spPr>
            <a:xfrm>
              <a:off x="9441191" y="3823765"/>
              <a:ext cx="7416824" cy="0"/>
            </a:xfrm>
            <a:prstGeom prst="line">
              <a:avLst/>
            </a:prstGeom>
            <a:ln w="15875">
              <a:solidFill>
                <a:srgbClr val="D2101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 userDrawn="1"/>
          </p:nvCxnSpPr>
          <p:spPr>
            <a:xfrm>
              <a:off x="9441191" y="3875181"/>
              <a:ext cx="7416824" cy="0"/>
            </a:xfrm>
            <a:prstGeom prst="line">
              <a:avLst/>
            </a:prstGeom>
            <a:ln w="15875">
              <a:solidFill>
                <a:srgbClr val="D2101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412648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3" grpId="0" build="p">
        <p:tmplLst>
          <p:tmpl lvl="1">
            <p:tnLst>
              <p:par>
                <p:cTn presetID="5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26.02.2013</a:t>
            </a:r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Foulen Fouleni</a:t>
            </a: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04A9-5AC3-4BC8-9232-5E2C89179119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4155074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26.02.2013</a:t>
            </a:r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Foulen Fouleni</a:t>
            </a: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04A9-5AC3-4BC8-9232-5E2C89179119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3683882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08520" y="6597352"/>
            <a:ext cx="9405695" cy="360040"/>
          </a:xfrm>
          <a:prstGeom prst="rect">
            <a:avLst/>
          </a:prstGeom>
          <a:solidFill>
            <a:srgbClr val="D210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1680" y="116632"/>
            <a:ext cx="7365504" cy="778098"/>
          </a:xfrm>
        </p:spPr>
        <p:txBody>
          <a:bodyPr/>
          <a:lstStyle>
            <a:lvl1pPr algn="r">
              <a:defRPr>
                <a:solidFill>
                  <a:srgbClr val="D2101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112568"/>
          </a:xfrm>
        </p:spPr>
        <p:txBody>
          <a:bodyPr/>
          <a:lstStyle>
            <a:lvl1pPr marL="342900" indent="-342900">
              <a:buClr>
                <a:srgbClr val="D21010"/>
              </a:buClr>
              <a:buFont typeface="Wingdings" pitchFamily="2" charset="2"/>
              <a:buChar char=""/>
              <a:defRPr>
                <a:latin typeface="Arial" pitchFamily="34" charset="0"/>
                <a:cs typeface="Arial" pitchFamily="34" charset="0"/>
              </a:defRPr>
            </a:lvl1pPr>
            <a:lvl2pPr marL="742950" indent="-285750">
              <a:buClr>
                <a:srgbClr val="D21010"/>
              </a:buClr>
              <a:buFont typeface="Wingdings" pitchFamily="2" charset="2"/>
              <a:buChar char="v"/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H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592267"/>
            <a:ext cx="21336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fr-CH" smtClean="0"/>
              <a:t>26.02.2013</a:t>
            </a:r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592267"/>
            <a:ext cx="28956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fr-CH" smtClean="0"/>
              <a:t>Foulen Fouleni</a:t>
            </a: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592267"/>
            <a:ext cx="21336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435304A9-5AC3-4BC8-9232-5E2C89179119}" type="slidenum">
              <a:rPr lang="fr-CH" smtClean="0"/>
              <a:pPr/>
              <a:t>‹N°›</a:t>
            </a:fld>
            <a:endParaRPr lang="fr-CH"/>
          </a:p>
        </p:txBody>
      </p:sp>
      <p:pic>
        <p:nvPicPr>
          <p:cNvPr id="1030" name="Picture 6" descr="http://upload.wikimedia.org/wikipedia/fr/6/60/Tunis_Air_Club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571" t="20453" r="9919" b="19654"/>
          <a:stretch/>
        </p:blipFill>
        <p:spPr bwMode="auto">
          <a:xfrm>
            <a:off x="-9159" y="44624"/>
            <a:ext cx="2123728" cy="1149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Connecteur droit 9"/>
          <p:cNvCxnSpPr/>
          <p:nvPr userDrawn="1"/>
        </p:nvCxnSpPr>
        <p:spPr>
          <a:xfrm>
            <a:off x="1835696" y="992303"/>
            <a:ext cx="7416824" cy="0"/>
          </a:xfrm>
          <a:prstGeom prst="line">
            <a:avLst/>
          </a:prstGeom>
          <a:ln w="15875">
            <a:solidFill>
              <a:srgbClr val="D210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 userDrawn="1"/>
        </p:nvCxnSpPr>
        <p:spPr>
          <a:xfrm>
            <a:off x="1979712" y="1171044"/>
            <a:ext cx="7416824" cy="0"/>
          </a:xfrm>
          <a:prstGeom prst="line">
            <a:avLst/>
          </a:prstGeom>
          <a:ln w="15875">
            <a:solidFill>
              <a:srgbClr val="D210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 userDrawn="1"/>
        </p:nvCxnSpPr>
        <p:spPr>
          <a:xfrm>
            <a:off x="1826046" y="1041161"/>
            <a:ext cx="7416824" cy="0"/>
          </a:xfrm>
          <a:prstGeom prst="line">
            <a:avLst/>
          </a:prstGeom>
          <a:ln w="15875">
            <a:solidFill>
              <a:srgbClr val="D210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 userDrawn="1"/>
        </p:nvCxnSpPr>
        <p:spPr>
          <a:xfrm>
            <a:off x="1835696" y="1087461"/>
            <a:ext cx="7416824" cy="0"/>
          </a:xfrm>
          <a:prstGeom prst="line">
            <a:avLst/>
          </a:prstGeom>
          <a:ln w="15875">
            <a:solidFill>
              <a:srgbClr val="D210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 userDrawn="1"/>
        </p:nvCxnSpPr>
        <p:spPr>
          <a:xfrm>
            <a:off x="1835696" y="1138877"/>
            <a:ext cx="7416824" cy="0"/>
          </a:xfrm>
          <a:prstGeom prst="line">
            <a:avLst/>
          </a:prstGeom>
          <a:ln w="15875">
            <a:solidFill>
              <a:srgbClr val="D210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78820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26.02.2013</a:t>
            </a:r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Foulen Fouleni</a:t>
            </a: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04A9-5AC3-4BC8-9232-5E2C89179119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944315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26.02.2013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Foulen Fouleni</a:t>
            </a:r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04A9-5AC3-4BC8-9232-5E2C89179119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116235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26.02.2013</a:t>
            </a:r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Foulen Fouleni</a:t>
            </a:r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04A9-5AC3-4BC8-9232-5E2C89179119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166713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Modifiez le style du titre</a:t>
            </a:r>
            <a:endParaRPr lang="fr-CH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26.02.2013</a:t>
            </a:r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Foulen Fouleni</a:t>
            </a:r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04A9-5AC3-4BC8-9232-5E2C89179119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10105795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26.02.2013</a:t>
            </a:r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Foulen Fouleni</a:t>
            </a:r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04A9-5AC3-4BC8-9232-5E2C89179119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2123066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26.02.2013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Foulen Fouleni</a:t>
            </a:r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04A9-5AC3-4BC8-9232-5E2C89179119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1562461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26.02.2013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Foulen Fouleni</a:t>
            </a:r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04A9-5AC3-4BC8-9232-5E2C89179119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4209677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CH" smtClean="0"/>
              <a:t>26.02.2013</a:t>
            </a:r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CH" smtClean="0"/>
              <a:t>Foulen Fouleni</a:t>
            </a: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304A9-5AC3-4BC8-9232-5E2C89179119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1726436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D21010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H" dirty="0" smtClean="0"/>
              <a:t>Stage d’initiation</a:t>
            </a:r>
            <a:endParaRPr lang="fr-CH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H" dirty="0" err="1" smtClean="0"/>
              <a:t>Foulen</a:t>
            </a:r>
            <a:r>
              <a:rPr lang="fr-CH" dirty="0" smtClean="0"/>
              <a:t> </a:t>
            </a:r>
            <a:r>
              <a:rPr lang="fr-CH" dirty="0" err="1" smtClean="0"/>
              <a:t>Foulen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xmlns="" val="214317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Présentation de </a:t>
            </a:r>
            <a:r>
              <a:rPr lang="fr-CH" dirty="0" err="1" smtClean="0"/>
              <a:t>Tunisair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 smtClean="0"/>
              <a:t>Création : </a:t>
            </a:r>
          </a:p>
          <a:p>
            <a:pPr lvl="1"/>
            <a:r>
              <a:rPr lang="fr-CH" dirty="0" smtClean="0"/>
              <a:t>Date : 01/01/1960</a:t>
            </a:r>
          </a:p>
          <a:p>
            <a:pPr lvl="1"/>
            <a:r>
              <a:rPr lang="fr-CH" dirty="0" smtClean="0"/>
              <a:t>Fondateurs : M. </a:t>
            </a:r>
            <a:r>
              <a:rPr lang="fr-CH" dirty="0" err="1" smtClean="0"/>
              <a:t>Foulen</a:t>
            </a:r>
            <a:r>
              <a:rPr lang="fr-CH" dirty="0" smtClean="0"/>
              <a:t> </a:t>
            </a:r>
          </a:p>
          <a:p>
            <a:r>
              <a:rPr lang="fr-CH" dirty="0" smtClean="0"/>
              <a:t>Création : </a:t>
            </a:r>
          </a:p>
          <a:p>
            <a:pPr lvl="1"/>
            <a:r>
              <a:rPr lang="fr-CH" dirty="0" smtClean="0"/>
              <a:t>Date : 01/01/1960</a:t>
            </a:r>
          </a:p>
          <a:p>
            <a:pPr lvl="1"/>
            <a:r>
              <a:rPr lang="fr-CH" dirty="0" smtClean="0"/>
              <a:t>Fondateurs : M. </a:t>
            </a:r>
            <a:r>
              <a:rPr lang="fr-CH" dirty="0" err="1" smtClean="0"/>
              <a:t>Foulen</a:t>
            </a:r>
            <a:r>
              <a:rPr lang="fr-CH" dirty="0" smtClean="0"/>
              <a:t> </a:t>
            </a:r>
          </a:p>
          <a:p>
            <a:r>
              <a:rPr lang="fr-CH" dirty="0" smtClean="0"/>
              <a:t>Création : </a:t>
            </a:r>
          </a:p>
          <a:p>
            <a:pPr lvl="1"/>
            <a:r>
              <a:rPr lang="fr-CH" dirty="0" smtClean="0"/>
              <a:t>Date : 01/01/1960</a:t>
            </a:r>
          </a:p>
          <a:p>
            <a:pPr lvl="1"/>
            <a:r>
              <a:rPr lang="fr-CH" dirty="0" smtClean="0"/>
              <a:t>Fondateurs : M. </a:t>
            </a:r>
            <a:r>
              <a:rPr lang="fr-CH" dirty="0" err="1" smtClean="0"/>
              <a:t>Foulen</a:t>
            </a:r>
            <a:r>
              <a:rPr lang="fr-CH" dirty="0" smtClean="0"/>
              <a:t> </a:t>
            </a:r>
          </a:p>
          <a:p>
            <a:pPr lvl="1"/>
            <a:endParaRPr lang="fr-CH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26.02.2013</a:t>
            </a:r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Foulen Fouleni</a:t>
            </a: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04A9-5AC3-4BC8-9232-5E2C89179119}" type="slidenum">
              <a:rPr lang="fr-CH" smtClean="0"/>
              <a:pPr/>
              <a:t>2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68223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Organigramme de </a:t>
            </a:r>
            <a:r>
              <a:rPr lang="fr-CH" dirty="0" err="1" smtClean="0"/>
              <a:t>Tunisair</a:t>
            </a:r>
            <a:endParaRPr lang="fr-CH" dirty="0"/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68476015"/>
              </p:ext>
            </p:extLst>
          </p:nvPr>
        </p:nvGraphicFramePr>
        <p:xfrm>
          <a:off x="179388" y="1341438"/>
          <a:ext cx="8785225" cy="5111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26.02.2013</a:t>
            </a:r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Foulen Fouleni</a:t>
            </a: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04A9-5AC3-4BC8-9232-5E2C89179119}" type="slidenum">
              <a:rPr lang="fr-CH" smtClean="0"/>
              <a:pPr/>
              <a:t>3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296263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96373907"/>
              </p:ext>
            </p:extLst>
          </p:nvPr>
        </p:nvGraphicFramePr>
        <p:xfrm>
          <a:off x="179388" y="1341438"/>
          <a:ext cx="8785225" cy="5111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26.02.2013</a:t>
            </a:r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Foulen Fouleni</a:t>
            </a: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04A9-5AC3-4BC8-9232-5E2C89179119}" type="slidenum">
              <a:rPr lang="fr-CH" smtClean="0"/>
              <a:pPr/>
              <a:t>4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16983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25351149"/>
              </p:ext>
            </p:extLst>
          </p:nvPr>
        </p:nvGraphicFramePr>
        <p:xfrm>
          <a:off x="179388" y="1341438"/>
          <a:ext cx="8785225" cy="5111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26.02.2013</a:t>
            </a:r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Foulen Fouleni</a:t>
            </a: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04A9-5AC3-4BC8-9232-5E2C89179119}" type="slidenum">
              <a:rPr lang="fr-CH" smtClean="0"/>
              <a:pPr/>
              <a:t>5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339814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69</Words>
  <Application>Microsoft Office PowerPoint</Application>
  <PresentationFormat>Affichage à l'écran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Stage d’initiation</vt:lpstr>
      <vt:lpstr>Présentation de Tunisair</vt:lpstr>
      <vt:lpstr>Organigramme de Tunisair</vt:lpstr>
      <vt:lpstr>Diapositive 4</vt:lpstr>
      <vt:lpstr>Diapositive 5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INNORPI2</dc:creator>
  <cp:lastModifiedBy>ISET de Djerba</cp:lastModifiedBy>
  <cp:revision>7</cp:revision>
  <dcterms:created xsi:type="dcterms:W3CDTF">2013-02-26T09:04:07Z</dcterms:created>
  <dcterms:modified xsi:type="dcterms:W3CDTF">2014-02-20T14:00:10Z</dcterms:modified>
</cp:coreProperties>
</file>