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737" autoAdjust="0"/>
  </p:normalViewPr>
  <p:slideViewPr>
    <p:cSldViewPr>
      <p:cViewPr varScale="1">
        <p:scale>
          <a:sx n="45" d="100"/>
          <a:sy n="45" d="100"/>
        </p:scale>
        <p:origin x="-11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9FD810-6ABA-4F38-9EBF-DA7B755DE615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3ADF2F1-FC01-4648-BAA9-50D962306E27}">
      <dgm:prSet phldrT="[Texte]"/>
      <dgm:spPr>
        <a:solidFill>
          <a:srgbClr val="F60000"/>
        </a:solidFill>
      </dgm:spPr>
      <dgm:t>
        <a:bodyPr/>
        <a:lstStyle/>
        <a:p>
          <a:r>
            <a:rPr lang="fr-FR" dirty="0" smtClean="0"/>
            <a:t>Création</a:t>
          </a:r>
          <a:endParaRPr lang="fr-FR" dirty="0"/>
        </a:p>
      </dgm:t>
    </dgm:pt>
    <dgm:pt modelId="{7EA00CE2-642C-49B8-B8F7-9E97591BDF98}" type="parTrans" cxnId="{599C237A-A95C-44CF-B49E-3F90D8E75523}">
      <dgm:prSet/>
      <dgm:spPr/>
      <dgm:t>
        <a:bodyPr/>
        <a:lstStyle/>
        <a:p>
          <a:endParaRPr lang="fr-FR"/>
        </a:p>
      </dgm:t>
    </dgm:pt>
    <dgm:pt modelId="{F03CD657-2967-4E48-BA82-A7F18E079B17}" type="sibTrans" cxnId="{599C237A-A95C-44CF-B49E-3F90D8E75523}">
      <dgm:prSet/>
      <dgm:spPr/>
      <dgm:t>
        <a:bodyPr/>
        <a:lstStyle/>
        <a:p>
          <a:endParaRPr lang="fr-FR"/>
        </a:p>
      </dgm:t>
    </dgm:pt>
    <dgm:pt modelId="{AE6F9007-CB0F-4E74-858B-76DD8EB7096C}">
      <dgm:prSet phldrT="[Texte]"/>
      <dgm:spPr/>
      <dgm:t>
        <a:bodyPr/>
        <a:lstStyle/>
        <a:p>
          <a:r>
            <a:rPr lang="fr-FR" dirty="0" smtClean="0"/>
            <a:t>1930</a:t>
          </a:r>
          <a:endParaRPr lang="fr-FR" dirty="0"/>
        </a:p>
      </dgm:t>
    </dgm:pt>
    <dgm:pt modelId="{84A5D029-EFC4-41A4-810D-9CF287204410}" type="parTrans" cxnId="{162E7668-457C-460B-A5D7-1CAABA4EE141}">
      <dgm:prSet/>
      <dgm:spPr/>
      <dgm:t>
        <a:bodyPr/>
        <a:lstStyle/>
        <a:p>
          <a:endParaRPr lang="fr-FR"/>
        </a:p>
      </dgm:t>
    </dgm:pt>
    <dgm:pt modelId="{A239D2B5-A95D-43C1-A0EC-E7D75A7F97C1}" type="sibTrans" cxnId="{162E7668-457C-460B-A5D7-1CAABA4EE141}">
      <dgm:prSet/>
      <dgm:spPr/>
      <dgm:t>
        <a:bodyPr/>
        <a:lstStyle/>
        <a:p>
          <a:endParaRPr lang="fr-FR"/>
        </a:p>
      </dgm:t>
    </dgm:pt>
    <dgm:pt modelId="{CAC8B101-E0F1-4EDF-8D08-BAA8DDBD60D6}">
      <dgm:prSet phldrT="[Texte]"/>
      <dgm:spPr>
        <a:solidFill>
          <a:srgbClr val="F60000"/>
        </a:solidFill>
      </dgm:spPr>
      <dgm:t>
        <a:bodyPr/>
        <a:lstStyle/>
        <a:p>
          <a:r>
            <a:rPr lang="fr-FR" dirty="0" smtClean="0"/>
            <a:t>Réforme 1</a:t>
          </a:r>
          <a:endParaRPr lang="fr-FR" dirty="0"/>
        </a:p>
      </dgm:t>
    </dgm:pt>
    <dgm:pt modelId="{7C62EBEC-D155-4A23-B0C3-5CEEB39598BB}" type="parTrans" cxnId="{838034F3-0F64-4BA1-BD99-46B85C3C574B}">
      <dgm:prSet/>
      <dgm:spPr/>
      <dgm:t>
        <a:bodyPr/>
        <a:lstStyle/>
        <a:p>
          <a:endParaRPr lang="fr-FR"/>
        </a:p>
      </dgm:t>
    </dgm:pt>
    <dgm:pt modelId="{EE29AEF6-B337-4068-A920-1D90F8BD830B}" type="sibTrans" cxnId="{838034F3-0F64-4BA1-BD99-46B85C3C574B}">
      <dgm:prSet/>
      <dgm:spPr/>
      <dgm:t>
        <a:bodyPr/>
        <a:lstStyle/>
        <a:p>
          <a:endParaRPr lang="fr-FR"/>
        </a:p>
      </dgm:t>
    </dgm:pt>
    <dgm:pt modelId="{93825316-7928-4F5A-8997-1AB7A8B99A4B}">
      <dgm:prSet phldrT="[Texte]"/>
      <dgm:spPr/>
      <dgm:t>
        <a:bodyPr/>
        <a:lstStyle/>
        <a:p>
          <a:r>
            <a:rPr lang="fr-FR" dirty="0" smtClean="0"/>
            <a:t>1956</a:t>
          </a:r>
          <a:endParaRPr lang="fr-FR" dirty="0"/>
        </a:p>
      </dgm:t>
    </dgm:pt>
    <dgm:pt modelId="{E4388935-2B25-442F-8C14-6C342B8A2201}" type="parTrans" cxnId="{DB352970-5F98-4464-918D-44F236FBCF8C}">
      <dgm:prSet/>
      <dgm:spPr/>
      <dgm:t>
        <a:bodyPr/>
        <a:lstStyle/>
        <a:p>
          <a:endParaRPr lang="fr-FR"/>
        </a:p>
      </dgm:t>
    </dgm:pt>
    <dgm:pt modelId="{4791E747-7285-4587-8389-C63DF4404DE9}" type="sibTrans" cxnId="{DB352970-5F98-4464-918D-44F236FBCF8C}">
      <dgm:prSet/>
      <dgm:spPr/>
      <dgm:t>
        <a:bodyPr/>
        <a:lstStyle/>
        <a:p>
          <a:endParaRPr lang="fr-FR"/>
        </a:p>
      </dgm:t>
    </dgm:pt>
    <dgm:pt modelId="{D29C40A0-8A9B-470D-8B62-ADF6A2E624BD}">
      <dgm:prSet phldrT="[Texte]"/>
      <dgm:spPr>
        <a:solidFill>
          <a:srgbClr val="F60000"/>
        </a:solidFill>
      </dgm:spPr>
      <dgm:t>
        <a:bodyPr/>
        <a:lstStyle/>
        <a:p>
          <a:r>
            <a:rPr lang="fr-FR" dirty="0" smtClean="0"/>
            <a:t>Changement</a:t>
          </a:r>
          <a:endParaRPr lang="fr-FR" dirty="0"/>
        </a:p>
      </dgm:t>
    </dgm:pt>
    <dgm:pt modelId="{8AA00AF1-05E7-48CA-80D7-711A855B1AE1}" type="parTrans" cxnId="{5C8B66BF-BB06-4DC7-BF5E-7F1B39BF9376}">
      <dgm:prSet/>
      <dgm:spPr/>
      <dgm:t>
        <a:bodyPr/>
        <a:lstStyle/>
        <a:p>
          <a:endParaRPr lang="fr-FR"/>
        </a:p>
      </dgm:t>
    </dgm:pt>
    <dgm:pt modelId="{8F05C1FA-9775-458C-ACF8-75D3A830ECB9}" type="sibTrans" cxnId="{5C8B66BF-BB06-4DC7-BF5E-7F1B39BF9376}">
      <dgm:prSet/>
      <dgm:spPr/>
      <dgm:t>
        <a:bodyPr/>
        <a:lstStyle/>
        <a:p>
          <a:endParaRPr lang="fr-FR"/>
        </a:p>
      </dgm:t>
    </dgm:pt>
    <dgm:pt modelId="{C4F53C21-545A-493D-AF70-B63CDA8A5B46}">
      <dgm:prSet phldrT="[Texte]"/>
      <dgm:spPr/>
      <dgm:t>
        <a:bodyPr/>
        <a:lstStyle/>
        <a:p>
          <a:r>
            <a:rPr lang="fr-FR" dirty="0" smtClean="0"/>
            <a:t>1980</a:t>
          </a:r>
          <a:endParaRPr lang="fr-FR" dirty="0"/>
        </a:p>
      </dgm:t>
    </dgm:pt>
    <dgm:pt modelId="{E4F9579C-DE59-4224-AAD5-57012A2CD7B1}" type="parTrans" cxnId="{8EED772B-F5F8-436F-A36E-355571231393}">
      <dgm:prSet/>
      <dgm:spPr/>
      <dgm:t>
        <a:bodyPr/>
        <a:lstStyle/>
        <a:p>
          <a:endParaRPr lang="fr-FR"/>
        </a:p>
      </dgm:t>
    </dgm:pt>
    <dgm:pt modelId="{DFD82A87-DDB2-4ACB-8D2C-E2456BC0CEC2}" type="sibTrans" cxnId="{8EED772B-F5F8-436F-A36E-355571231393}">
      <dgm:prSet/>
      <dgm:spPr/>
      <dgm:t>
        <a:bodyPr/>
        <a:lstStyle/>
        <a:p>
          <a:endParaRPr lang="fr-FR"/>
        </a:p>
      </dgm:t>
    </dgm:pt>
    <dgm:pt modelId="{AE4CF371-F6DF-44D1-AA9B-46F0F5253D31}">
      <dgm:prSet phldrT="[Texte]"/>
      <dgm:spPr/>
      <dgm:t>
        <a:bodyPr/>
        <a:lstStyle/>
        <a:p>
          <a:r>
            <a:rPr lang="fr-FR" dirty="0" smtClean="0"/>
            <a:t>Révolution</a:t>
          </a:r>
          <a:endParaRPr lang="fr-FR" dirty="0"/>
        </a:p>
      </dgm:t>
    </dgm:pt>
    <dgm:pt modelId="{F5BF569A-A9AA-43C4-A754-93168E3F10C3}" type="parTrans" cxnId="{925ACD09-9A10-432D-AC81-DCA84A431F26}">
      <dgm:prSet/>
      <dgm:spPr/>
      <dgm:t>
        <a:bodyPr/>
        <a:lstStyle/>
        <a:p>
          <a:endParaRPr lang="fr-FR"/>
        </a:p>
      </dgm:t>
    </dgm:pt>
    <dgm:pt modelId="{CD086D18-A44D-4F5C-9DB1-1B2718A44A13}" type="sibTrans" cxnId="{925ACD09-9A10-432D-AC81-DCA84A431F26}">
      <dgm:prSet/>
      <dgm:spPr/>
      <dgm:t>
        <a:bodyPr/>
        <a:lstStyle/>
        <a:p>
          <a:endParaRPr lang="fr-FR"/>
        </a:p>
      </dgm:t>
    </dgm:pt>
    <dgm:pt modelId="{A982035B-BDE4-403E-8640-65C3D79D46E1}">
      <dgm:prSet phldrT="[Texte]"/>
      <dgm:spPr/>
      <dgm:t>
        <a:bodyPr/>
        <a:lstStyle/>
        <a:p>
          <a:r>
            <a:rPr lang="fr-FR" dirty="0" smtClean="0"/>
            <a:t>2011</a:t>
          </a:r>
          <a:endParaRPr lang="fr-FR" dirty="0"/>
        </a:p>
      </dgm:t>
    </dgm:pt>
    <dgm:pt modelId="{A57B4268-345B-48F6-BE79-82BA488F8AA1}" type="parTrans" cxnId="{274D4691-DA6C-4106-929B-4190DAF23549}">
      <dgm:prSet/>
      <dgm:spPr/>
      <dgm:t>
        <a:bodyPr/>
        <a:lstStyle/>
        <a:p>
          <a:endParaRPr lang="fr-FR"/>
        </a:p>
      </dgm:t>
    </dgm:pt>
    <dgm:pt modelId="{5EB96162-5B45-4AF7-AA91-DD92701B2DE3}" type="sibTrans" cxnId="{274D4691-DA6C-4106-929B-4190DAF23549}">
      <dgm:prSet/>
      <dgm:spPr/>
      <dgm:t>
        <a:bodyPr/>
        <a:lstStyle/>
        <a:p>
          <a:endParaRPr lang="fr-FR"/>
        </a:p>
      </dgm:t>
    </dgm:pt>
    <dgm:pt modelId="{5F8B224F-F19D-4D6F-AD08-C3899C5B1BD2}" type="pres">
      <dgm:prSet presAssocID="{099FD810-6ABA-4F38-9EBF-DA7B755DE61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3F3DFBC-4F6E-4973-9E74-BAA0335CCB27}" type="pres">
      <dgm:prSet presAssocID="{099FD810-6ABA-4F38-9EBF-DA7B755DE615}" presName="tSp" presStyleCnt="0"/>
      <dgm:spPr/>
    </dgm:pt>
    <dgm:pt modelId="{2CA9337A-D1AA-4691-8721-9A1C32A8E69C}" type="pres">
      <dgm:prSet presAssocID="{099FD810-6ABA-4F38-9EBF-DA7B755DE615}" presName="bSp" presStyleCnt="0"/>
      <dgm:spPr/>
    </dgm:pt>
    <dgm:pt modelId="{835ED8AB-8296-405E-9E94-98EC75BDAE95}" type="pres">
      <dgm:prSet presAssocID="{099FD810-6ABA-4F38-9EBF-DA7B755DE615}" presName="process" presStyleCnt="0"/>
      <dgm:spPr/>
    </dgm:pt>
    <dgm:pt modelId="{441B5BBD-FE04-4DCB-9746-0CAE710D2DF7}" type="pres">
      <dgm:prSet presAssocID="{F3ADF2F1-FC01-4648-BAA9-50D962306E27}" presName="composite1" presStyleCnt="0"/>
      <dgm:spPr/>
    </dgm:pt>
    <dgm:pt modelId="{1F78A397-164A-46D2-9812-CA02C03A5599}" type="pres">
      <dgm:prSet presAssocID="{F3ADF2F1-FC01-4648-BAA9-50D962306E27}" presName="dummyNode1" presStyleLbl="node1" presStyleIdx="0" presStyleCnt="4"/>
      <dgm:spPr/>
    </dgm:pt>
    <dgm:pt modelId="{978A237E-2899-4DA7-90E0-54C0180FDA31}" type="pres">
      <dgm:prSet presAssocID="{F3ADF2F1-FC01-4648-BAA9-50D962306E27}" presName="childNode1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5CB20BC-6811-46D0-BF92-F8D07B1A1590}" type="pres">
      <dgm:prSet presAssocID="{F3ADF2F1-FC01-4648-BAA9-50D962306E27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1EB658-FBAA-4ECF-93FC-09D08CF5B54A}" type="pres">
      <dgm:prSet presAssocID="{F3ADF2F1-FC01-4648-BAA9-50D962306E27}" presName="parentNode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7B06AC-87C2-47F8-8BCF-A7439F9B84A2}" type="pres">
      <dgm:prSet presAssocID="{F3ADF2F1-FC01-4648-BAA9-50D962306E27}" presName="connSite1" presStyleCnt="0"/>
      <dgm:spPr/>
    </dgm:pt>
    <dgm:pt modelId="{205FAA58-F88F-46D7-9CF1-E60802B2B832}" type="pres">
      <dgm:prSet presAssocID="{F03CD657-2967-4E48-BA82-A7F18E079B17}" presName="Name9" presStyleLbl="sibTrans2D1" presStyleIdx="0" presStyleCnt="3"/>
      <dgm:spPr/>
      <dgm:t>
        <a:bodyPr/>
        <a:lstStyle/>
        <a:p>
          <a:endParaRPr lang="fr-FR"/>
        </a:p>
      </dgm:t>
    </dgm:pt>
    <dgm:pt modelId="{AD366CFD-95BA-4B68-970B-16EB75C90553}" type="pres">
      <dgm:prSet presAssocID="{CAC8B101-E0F1-4EDF-8D08-BAA8DDBD60D6}" presName="composite2" presStyleCnt="0"/>
      <dgm:spPr/>
    </dgm:pt>
    <dgm:pt modelId="{ED49D0E9-22CD-4BED-83B2-2AB86722A3FA}" type="pres">
      <dgm:prSet presAssocID="{CAC8B101-E0F1-4EDF-8D08-BAA8DDBD60D6}" presName="dummyNode2" presStyleLbl="node1" presStyleIdx="0" presStyleCnt="4"/>
      <dgm:spPr/>
    </dgm:pt>
    <dgm:pt modelId="{922DBE0B-33B4-43DA-835D-1057E598530E}" type="pres">
      <dgm:prSet presAssocID="{CAC8B101-E0F1-4EDF-8D08-BAA8DDBD60D6}" presName="childNode2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4AEB562-F7CE-4234-A90B-705646CB50E0}" type="pres">
      <dgm:prSet presAssocID="{CAC8B101-E0F1-4EDF-8D08-BAA8DDBD60D6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B1F322-3479-462E-AC8D-57650997E370}" type="pres">
      <dgm:prSet presAssocID="{CAC8B101-E0F1-4EDF-8D08-BAA8DDBD60D6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27114F8-27B1-46F8-B9D2-A2E858AF26CF}" type="pres">
      <dgm:prSet presAssocID="{CAC8B101-E0F1-4EDF-8D08-BAA8DDBD60D6}" presName="connSite2" presStyleCnt="0"/>
      <dgm:spPr/>
    </dgm:pt>
    <dgm:pt modelId="{CD9997D7-0B6E-475C-8619-D03641564DE6}" type="pres">
      <dgm:prSet presAssocID="{EE29AEF6-B337-4068-A920-1D90F8BD830B}" presName="Name18" presStyleLbl="sibTrans2D1" presStyleIdx="1" presStyleCnt="3"/>
      <dgm:spPr/>
      <dgm:t>
        <a:bodyPr/>
        <a:lstStyle/>
        <a:p>
          <a:endParaRPr lang="fr-FR"/>
        </a:p>
      </dgm:t>
    </dgm:pt>
    <dgm:pt modelId="{D085B324-7161-495A-874F-893735C0004E}" type="pres">
      <dgm:prSet presAssocID="{D29C40A0-8A9B-470D-8B62-ADF6A2E624BD}" presName="composite1" presStyleCnt="0"/>
      <dgm:spPr/>
    </dgm:pt>
    <dgm:pt modelId="{82FC1726-8E4A-48AC-BF55-67D0CA90D120}" type="pres">
      <dgm:prSet presAssocID="{D29C40A0-8A9B-470D-8B62-ADF6A2E624BD}" presName="dummyNode1" presStyleLbl="node1" presStyleIdx="1" presStyleCnt="4"/>
      <dgm:spPr/>
    </dgm:pt>
    <dgm:pt modelId="{9AE0D56F-C885-43BD-B6E6-0047C878F7F9}" type="pres">
      <dgm:prSet presAssocID="{D29C40A0-8A9B-470D-8B62-ADF6A2E624BD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4D2E1B-6C0A-4D14-A32A-86352613B180}" type="pres">
      <dgm:prSet presAssocID="{D29C40A0-8A9B-470D-8B62-ADF6A2E624BD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A1F0A09-C83C-445D-9B03-1414C69EDF68}" type="pres">
      <dgm:prSet presAssocID="{D29C40A0-8A9B-470D-8B62-ADF6A2E624BD}" presName="parentNode1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455E350-5941-4A95-9E52-F1FF320A162E}" type="pres">
      <dgm:prSet presAssocID="{D29C40A0-8A9B-470D-8B62-ADF6A2E624BD}" presName="connSite1" presStyleCnt="0"/>
      <dgm:spPr/>
    </dgm:pt>
    <dgm:pt modelId="{C2C21E9C-595E-455A-9385-A2060089CF89}" type="pres">
      <dgm:prSet presAssocID="{8F05C1FA-9775-458C-ACF8-75D3A830ECB9}" presName="Name9" presStyleLbl="sibTrans2D1" presStyleIdx="2" presStyleCnt="3"/>
      <dgm:spPr/>
      <dgm:t>
        <a:bodyPr/>
        <a:lstStyle/>
        <a:p>
          <a:endParaRPr lang="fr-FR"/>
        </a:p>
      </dgm:t>
    </dgm:pt>
    <dgm:pt modelId="{5ED5D358-8FDA-4AB6-9230-0993E63EF4D4}" type="pres">
      <dgm:prSet presAssocID="{AE4CF371-F6DF-44D1-AA9B-46F0F5253D31}" presName="composite2" presStyleCnt="0"/>
      <dgm:spPr/>
    </dgm:pt>
    <dgm:pt modelId="{541CCE69-F2A4-426E-9039-1070C7840954}" type="pres">
      <dgm:prSet presAssocID="{AE4CF371-F6DF-44D1-AA9B-46F0F5253D31}" presName="dummyNode2" presStyleLbl="node1" presStyleIdx="2" presStyleCnt="4"/>
      <dgm:spPr/>
    </dgm:pt>
    <dgm:pt modelId="{F4DF0BAC-A46C-47BE-BDC1-4D329ED9437C}" type="pres">
      <dgm:prSet presAssocID="{AE4CF371-F6DF-44D1-AA9B-46F0F5253D31}" presName="childNode2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06458B-3B02-4BFE-9EFD-60A8417EDD40}" type="pres">
      <dgm:prSet presAssocID="{AE4CF371-F6DF-44D1-AA9B-46F0F5253D31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F2A63CD-0FB0-4F5B-ACED-A39C6951E480}" type="pres">
      <dgm:prSet presAssocID="{AE4CF371-F6DF-44D1-AA9B-46F0F5253D31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8B98C70-A6CB-4FCF-833C-547BC6BBB8E9}" type="pres">
      <dgm:prSet presAssocID="{AE4CF371-F6DF-44D1-AA9B-46F0F5253D31}" presName="connSite2" presStyleCnt="0"/>
      <dgm:spPr/>
    </dgm:pt>
  </dgm:ptLst>
  <dgm:cxnLst>
    <dgm:cxn modelId="{13FD914E-7C12-44A8-A919-3544E64CAE3D}" type="presOf" srcId="{099FD810-6ABA-4F38-9EBF-DA7B755DE615}" destId="{5F8B224F-F19D-4D6F-AD08-C3899C5B1BD2}" srcOrd="0" destOrd="0" presId="urn:microsoft.com/office/officeart/2005/8/layout/hProcess4"/>
    <dgm:cxn modelId="{4AFE4950-00C3-444C-92A1-36670F5A2A38}" type="presOf" srcId="{AE6F9007-CB0F-4E74-858B-76DD8EB7096C}" destId="{978A237E-2899-4DA7-90E0-54C0180FDA31}" srcOrd="0" destOrd="0" presId="urn:microsoft.com/office/officeart/2005/8/layout/hProcess4"/>
    <dgm:cxn modelId="{DB352970-5F98-4464-918D-44F236FBCF8C}" srcId="{CAC8B101-E0F1-4EDF-8D08-BAA8DDBD60D6}" destId="{93825316-7928-4F5A-8997-1AB7A8B99A4B}" srcOrd="0" destOrd="0" parTransId="{E4388935-2B25-442F-8C14-6C342B8A2201}" sibTransId="{4791E747-7285-4587-8389-C63DF4404DE9}"/>
    <dgm:cxn modelId="{8EED772B-F5F8-436F-A36E-355571231393}" srcId="{D29C40A0-8A9B-470D-8B62-ADF6A2E624BD}" destId="{C4F53C21-545A-493D-AF70-B63CDA8A5B46}" srcOrd="0" destOrd="0" parTransId="{E4F9579C-DE59-4224-AAD5-57012A2CD7B1}" sibTransId="{DFD82A87-DDB2-4ACB-8D2C-E2456BC0CEC2}"/>
    <dgm:cxn modelId="{3923E8CC-6616-4696-A8C2-6EAD3FBF5C13}" type="presOf" srcId="{AE6F9007-CB0F-4E74-858B-76DD8EB7096C}" destId="{E5CB20BC-6811-46D0-BF92-F8D07B1A1590}" srcOrd="1" destOrd="0" presId="urn:microsoft.com/office/officeart/2005/8/layout/hProcess4"/>
    <dgm:cxn modelId="{62765FE5-D53B-47C9-B840-D3E05F98E470}" type="presOf" srcId="{F3ADF2F1-FC01-4648-BAA9-50D962306E27}" destId="{F31EB658-FBAA-4ECF-93FC-09D08CF5B54A}" srcOrd="0" destOrd="0" presId="urn:microsoft.com/office/officeart/2005/8/layout/hProcess4"/>
    <dgm:cxn modelId="{838034F3-0F64-4BA1-BD99-46B85C3C574B}" srcId="{099FD810-6ABA-4F38-9EBF-DA7B755DE615}" destId="{CAC8B101-E0F1-4EDF-8D08-BAA8DDBD60D6}" srcOrd="1" destOrd="0" parTransId="{7C62EBEC-D155-4A23-B0C3-5CEEB39598BB}" sibTransId="{EE29AEF6-B337-4068-A920-1D90F8BD830B}"/>
    <dgm:cxn modelId="{2DC58EA9-5E16-412B-82B7-CAF8B4B4BE10}" type="presOf" srcId="{C4F53C21-545A-493D-AF70-B63CDA8A5B46}" destId="{B04D2E1B-6C0A-4D14-A32A-86352613B180}" srcOrd="1" destOrd="0" presId="urn:microsoft.com/office/officeart/2005/8/layout/hProcess4"/>
    <dgm:cxn modelId="{8DC5A333-10DE-46A9-B09C-D0A237EAD51A}" type="presOf" srcId="{CAC8B101-E0F1-4EDF-8D08-BAA8DDBD60D6}" destId="{92B1F322-3479-462E-AC8D-57650997E370}" srcOrd="0" destOrd="0" presId="urn:microsoft.com/office/officeart/2005/8/layout/hProcess4"/>
    <dgm:cxn modelId="{599C237A-A95C-44CF-B49E-3F90D8E75523}" srcId="{099FD810-6ABA-4F38-9EBF-DA7B755DE615}" destId="{F3ADF2F1-FC01-4648-BAA9-50D962306E27}" srcOrd="0" destOrd="0" parTransId="{7EA00CE2-642C-49B8-B8F7-9E97591BDF98}" sibTransId="{F03CD657-2967-4E48-BA82-A7F18E079B17}"/>
    <dgm:cxn modelId="{274D4691-DA6C-4106-929B-4190DAF23549}" srcId="{AE4CF371-F6DF-44D1-AA9B-46F0F5253D31}" destId="{A982035B-BDE4-403E-8640-65C3D79D46E1}" srcOrd="0" destOrd="0" parTransId="{A57B4268-345B-48F6-BE79-82BA488F8AA1}" sibTransId="{5EB96162-5B45-4AF7-AA91-DD92701B2DE3}"/>
    <dgm:cxn modelId="{CCF1EEDF-62A3-4F96-A060-E2857BA7083F}" type="presOf" srcId="{AE4CF371-F6DF-44D1-AA9B-46F0F5253D31}" destId="{5F2A63CD-0FB0-4F5B-ACED-A39C6951E480}" srcOrd="0" destOrd="0" presId="urn:microsoft.com/office/officeart/2005/8/layout/hProcess4"/>
    <dgm:cxn modelId="{57584FC9-B1F9-4E3C-A484-02040621C8FE}" type="presOf" srcId="{A982035B-BDE4-403E-8640-65C3D79D46E1}" destId="{2206458B-3B02-4BFE-9EFD-60A8417EDD40}" srcOrd="1" destOrd="0" presId="urn:microsoft.com/office/officeart/2005/8/layout/hProcess4"/>
    <dgm:cxn modelId="{925ACD09-9A10-432D-AC81-DCA84A431F26}" srcId="{099FD810-6ABA-4F38-9EBF-DA7B755DE615}" destId="{AE4CF371-F6DF-44D1-AA9B-46F0F5253D31}" srcOrd="3" destOrd="0" parTransId="{F5BF569A-A9AA-43C4-A754-93168E3F10C3}" sibTransId="{CD086D18-A44D-4F5C-9DB1-1B2718A44A13}"/>
    <dgm:cxn modelId="{6CA7BB6C-D00E-4424-B619-56221EAC8487}" type="presOf" srcId="{F03CD657-2967-4E48-BA82-A7F18E079B17}" destId="{205FAA58-F88F-46D7-9CF1-E60802B2B832}" srcOrd="0" destOrd="0" presId="urn:microsoft.com/office/officeart/2005/8/layout/hProcess4"/>
    <dgm:cxn modelId="{CE78AEE0-2F96-4B81-B3FD-7FAB19FAD86D}" type="presOf" srcId="{8F05C1FA-9775-458C-ACF8-75D3A830ECB9}" destId="{C2C21E9C-595E-455A-9385-A2060089CF89}" srcOrd="0" destOrd="0" presId="urn:microsoft.com/office/officeart/2005/8/layout/hProcess4"/>
    <dgm:cxn modelId="{C2D270A5-9A44-4700-B056-E1985950802D}" type="presOf" srcId="{93825316-7928-4F5A-8997-1AB7A8B99A4B}" destId="{922DBE0B-33B4-43DA-835D-1057E598530E}" srcOrd="0" destOrd="0" presId="urn:microsoft.com/office/officeart/2005/8/layout/hProcess4"/>
    <dgm:cxn modelId="{162E7668-457C-460B-A5D7-1CAABA4EE141}" srcId="{F3ADF2F1-FC01-4648-BAA9-50D962306E27}" destId="{AE6F9007-CB0F-4E74-858B-76DD8EB7096C}" srcOrd="0" destOrd="0" parTransId="{84A5D029-EFC4-41A4-810D-9CF287204410}" sibTransId="{A239D2B5-A95D-43C1-A0EC-E7D75A7F97C1}"/>
    <dgm:cxn modelId="{28D4F90F-37CB-44F7-9C3C-E0B7E3925470}" type="presOf" srcId="{D29C40A0-8A9B-470D-8B62-ADF6A2E624BD}" destId="{3A1F0A09-C83C-445D-9B03-1414C69EDF68}" srcOrd="0" destOrd="0" presId="urn:microsoft.com/office/officeart/2005/8/layout/hProcess4"/>
    <dgm:cxn modelId="{14DF8EE3-CC05-4A01-9729-02D536ADCC0B}" type="presOf" srcId="{93825316-7928-4F5A-8997-1AB7A8B99A4B}" destId="{34AEB562-F7CE-4234-A90B-705646CB50E0}" srcOrd="1" destOrd="0" presId="urn:microsoft.com/office/officeart/2005/8/layout/hProcess4"/>
    <dgm:cxn modelId="{5C8B66BF-BB06-4DC7-BF5E-7F1B39BF9376}" srcId="{099FD810-6ABA-4F38-9EBF-DA7B755DE615}" destId="{D29C40A0-8A9B-470D-8B62-ADF6A2E624BD}" srcOrd="2" destOrd="0" parTransId="{8AA00AF1-05E7-48CA-80D7-711A855B1AE1}" sibTransId="{8F05C1FA-9775-458C-ACF8-75D3A830ECB9}"/>
    <dgm:cxn modelId="{5C750A28-D06A-43F5-9B57-D640A5B79D98}" type="presOf" srcId="{EE29AEF6-B337-4068-A920-1D90F8BD830B}" destId="{CD9997D7-0B6E-475C-8619-D03641564DE6}" srcOrd="0" destOrd="0" presId="urn:microsoft.com/office/officeart/2005/8/layout/hProcess4"/>
    <dgm:cxn modelId="{15C28A8D-76E5-4F47-87EC-9A841144D2AE}" type="presOf" srcId="{C4F53C21-545A-493D-AF70-B63CDA8A5B46}" destId="{9AE0D56F-C885-43BD-B6E6-0047C878F7F9}" srcOrd="0" destOrd="0" presId="urn:microsoft.com/office/officeart/2005/8/layout/hProcess4"/>
    <dgm:cxn modelId="{1371CA3F-5551-4AAB-8DF4-A021DA254F02}" type="presOf" srcId="{A982035B-BDE4-403E-8640-65C3D79D46E1}" destId="{F4DF0BAC-A46C-47BE-BDC1-4D329ED9437C}" srcOrd="0" destOrd="0" presId="urn:microsoft.com/office/officeart/2005/8/layout/hProcess4"/>
    <dgm:cxn modelId="{173C21E3-4840-43E1-9D8F-9BE40BD69701}" type="presParOf" srcId="{5F8B224F-F19D-4D6F-AD08-C3899C5B1BD2}" destId="{E3F3DFBC-4F6E-4973-9E74-BAA0335CCB27}" srcOrd="0" destOrd="0" presId="urn:microsoft.com/office/officeart/2005/8/layout/hProcess4"/>
    <dgm:cxn modelId="{EAE333AB-05D2-47CB-86D2-795B4691F0CF}" type="presParOf" srcId="{5F8B224F-F19D-4D6F-AD08-C3899C5B1BD2}" destId="{2CA9337A-D1AA-4691-8721-9A1C32A8E69C}" srcOrd="1" destOrd="0" presId="urn:microsoft.com/office/officeart/2005/8/layout/hProcess4"/>
    <dgm:cxn modelId="{95114299-8458-41D1-AE31-9AB7BB56E245}" type="presParOf" srcId="{5F8B224F-F19D-4D6F-AD08-C3899C5B1BD2}" destId="{835ED8AB-8296-405E-9E94-98EC75BDAE95}" srcOrd="2" destOrd="0" presId="urn:microsoft.com/office/officeart/2005/8/layout/hProcess4"/>
    <dgm:cxn modelId="{52B6CE4A-582C-4BF8-8D15-98FBC8776A67}" type="presParOf" srcId="{835ED8AB-8296-405E-9E94-98EC75BDAE95}" destId="{441B5BBD-FE04-4DCB-9746-0CAE710D2DF7}" srcOrd="0" destOrd="0" presId="urn:microsoft.com/office/officeart/2005/8/layout/hProcess4"/>
    <dgm:cxn modelId="{78A52F19-0095-4C7B-8876-09E24B651C38}" type="presParOf" srcId="{441B5BBD-FE04-4DCB-9746-0CAE710D2DF7}" destId="{1F78A397-164A-46D2-9812-CA02C03A5599}" srcOrd="0" destOrd="0" presId="urn:microsoft.com/office/officeart/2005/8/layout/hProcess4"/>
    <dgm:cxn modelId="{A592E460-C343-4709-8642-D6FFC946250F}" type="presParOf" srcId="{441B5BBD-FE04-4DCB-9746-0CAE710D2DF7}" destId="{978A237E-2899-4DA7-90E0-54C0180FDA31}" srcOrd="1" destOrd="0" presId="urn:microsoft.com/office/officeart/2005/8/layout/hProcess4"/>
    <dgm:cxn modelId="{EA2060DC-76DB-4F50-9971-59BA5C4F4B93}" type="presParOf" srcId="{441B5BBD-FE04-4DCB-9746-0CAE710D2DF7}" destId="{E5CB20BC-6811-46D0-BF92-F8D07B1A1590}" srcOrd="2" destOrd="0" presId="urn:microsoft.com/office/officeart/2005/8/layout/hProcess4"/>
    <dgm:cxn modelId="{D8DED398-EF3B-481E-A6EC-A065D5223CD8}" type="presParOf" srcId="{441B5BBD-FE04-4DCB-9746-0CAE710D2DF7}" destId="{F31EB658-FBAA-4ECF-93FC-09D08CF5B54A}" srcOrd="3" destOrd="0" presId="urn:microsoft.com/office/officeart/2005/8/layout/hProcess4"/>
    <dgm:cxn modelId="{EBC771B5-3B2E-4C8B-B61A-F4C0D42E6980}" type="presParOf" srcId="{441B5BBD-FE04-4DCB-9746-0CAE710D2DF7}" destId="{397B06AC-87C2-47F8-8BCF-A7439F9B84A2}" srcOrd="4" destOrd="0" presId="urn:microsoft.com/office/officeart/2005/8/layout/hProcess4"/>
    <dgm:cxn modelId="{2BA242D6-8731-438D-9F56-14E2B0E0F847}" type="presParOf" srcId="{835ED8AB-8296-405E-9E94-98EC75BDAE95}" destId="{205FAA58-F88F-46D7-9CF1-E60802B2B832}" srcOrd="1" destOrd="0" presId="urn:microsoft.com/office/officeart/2005/8/layout/hProcess4"/>
    <dgm:cxn modelId="{B2F325F0-3F21-44A9-A71A-4C6A319115E3}" type="presParOf" srcId="{835ED8AB-8296-405E-9E94-98EC75BDAE95}" destId="{AD366CFD-95BA-4B68-970B-16EB75C90553}" srcOrd="2" destOrd="0" presId="urn:microsoft.com/office/officeart/2005/8/layout/hProcess4"/>
    <dgm:cxn modelId="{73DB4E51-294F-43FE-8602-407A30AA506D}" type="presParOf" srcId="{AD366CFD-95BA-4B68-970B-16EB75C90553}" destId="{ED49D0E9-22CD-4BED-83B2-2AB86722A3FA}" srcOrd="0" destOrd="0" presId="urn:microsoft.com/office/officeart/2005/8/layout/hProcess4"/>
    <dgm:cxn modelId="{7E5088CB-401D-46A9-BC92-DFA3B197CB8F}" type="presParOf" srcId="{AD366CFD-95BA-4B68-970B-16EB75C90553}" destId="{922DBE0B-33B4-43DA-835D-1057E598530E}" srcOrd="1" destOrd="0" presId="urn:microsoft.com/office/officeart/2005/8/layout/hProcess4"/>
    <dgm:cxn modelId="{DA922D8F-A8E2-4431-980B-8B0913A3138A}" type="presParOf" srcId="{AD366CFD-95BA-4B68-970B-16EB75C90553}" destId="{34AEB562-F7CE-4234-A90B-705646CB50E0}" srcOrd="2" destOrd="0" presId="urn:microsoft.com/office/officeart/2005/8/layout/hProcess4"/>
    <dgm:cxn modelId="{B061819F-38D4-43E6-B89A-E1D5A5093AC0}" type="presParOf" srcId="{AD366CFD-95BA-4B68-970B-16EB75C90553}" destId="{92B1F322-3479-462E-AC8D-57650997E370}" srcOrd="3" destOrd="0" presId="urn:microsoft.com/office/officeart/2005/8/layout/hProcess4"/>
    <dgm:cxn modelId="{754F0A25-1E07-4483-9A5F-CF6B8A26F41A}" type="presParOf" srcId="{AD366CFD-95BA-4B68-970B-16EB75C90553}" destId="{327114F8-27B1-46F8-B9D2-A2E858AF26CF}" srcOrd="4" destOrd="0" presId="urn:microsoft.com/office/officeart/2005/8/layout/hProcess4"/>
    <dgm:cxn modelId="{982ACD34-47F4-4F0A-A007-AD7F774518AE}" type="presParOf" srcId="{835ED8AB-8296-405E-9E94-98EC75BDAE95}" destId="{CD9997D7-0B6E-475C-8619-D03641564DE6}" srcOrd="3" destOrd="0" presId="urn:microsoft.com/office/officeart/2005/8/layout/hProcess4"/>
    <dgm:cxn modelId="{5E903B08-7A9C-4CBF-993D-9A02C2390FED}" type="presParOf" srcId="{835ED8AB-8296-405E-9E94-98EC75BDAE95}" destId="{D085B324-7161-495A-874F-893735C0004E}" srcOrd="4" destOrd="0" presId="urn:microsoft.com/office/officeart/2005/8/layout/hProcess4"/>
    <dgm:cxn modelId="{A202D284-2083-4AEF-9CB6-C5FD4FFB7D09}" type="presParOf" srcId="{D085B324-7161-495A-874F-893735C0004E}" destId="{82FC1726-8E4A-48AC-BF55-67D0CA90D120}" srcOrd="0" destOrd="0" presId="urn:microsoft.com/office/officeart/2005/8/layout/hProcess4"/>
    <dgm:cxn modelId="{A73F2918-07FC-4E0F-8922-B833191BB1DE}" type="presParOf" srcId="{D085B324-7161-495A-874F-893735C0004E}" destId="{9AE0D56F-C885-43BD-B6E6-0047C878F7F9}" srcOrd="1" destOrd="0" presId="urn:microsoft.com/office/officeart/2005/8/layout/hProcess4"/>
    <dgm:cxn modelId="{0128795D-4854-4676-B83A-CF35DF90C989}" type="presParOf" srcId="{D085B324-7161-495A-874F-893735C0004E}" destId="{B04D2E1B-6C0A-4D14-A32A-86352613B180}" srcOrd="2" destOrd="0" presId="urn:microsoft.com/office/officeart/2005/8/layout/hProcess4"/>
    <dgm:cxn modelId="{F4428681-6D73-4556-B4A4-A72233219DDB}" type="presParOf" srcId="{D085B324-7161-495A-874F-893735C0004E}" destId="{3A1F0A09-C83C-445D-9B03-1414C69EDF68}" srcOrd="3" destOrd="0" presId="urn:microsoft.com/office/officeart/2005/8/layout/hProcess4"/>
    <dgm:cxn modelId="{F7D4D1CB-A5C7-446E-A31B-B75816E257D2}" type="presParOf" srcId="{D085B324-7161-495A-874F-893735C0004E}" destId="{E455E350-5941-4A95-9E52-F1FF320A162E}" srcOrd="4" destOrd="0" presId="urn:microsoft.com/office/officeart/2005/8/layout/hProcess4"/>
    <dgm:cxn modelId="{A8BF927C-D11B-44AD-983A-89FDBF960EAC}" type="presParOf" srcId="{835ED8AB-8296-405E-9E94-98EC75BDAE95}" destId="{C2C21E9C-595E-455A-9385-A2060089CF89}" srcOrd="5" destOrd="0" presId="urn:microsoft.com/office/officeart/2005/8/layout/hProcess4"/>
    <dgm:cxn modelId="{4A53F877-9490-4518-9E0B-2AD70AD143E7}" type="presParOf" srcId="{835ED8AB-8296-405E-9E94-98EC75BDAE95}" destId="{5ED5D358-8FDA-4AB6-9230-0993E63EF4D4}" srcOrd="6" destOrd="0" presId="urn:microsoft.com/office/officeart/2005/8/layout/hProcess4"/>
    <dgm:cxn modelId="{E67565E8-1CB3-459A-8828-C9E832B456ED}" type="presParOf" srcId="{5ED5D358-8FDA-4AB6-9230-0993E63EF4D4}" destId="{541CCE69-F2A4-426E-9039-1070C7840954}" srcOrd="0" destOrd="0" presId="urn:microsoft.com/office/officeart/2005/8/layout/hProcess4"/>
    <dgm:cxn modelId="{B9DE8259-5E96-49FE-A694-AF8E57F906D8}" type="presParOf" srcId="{5ED5D358-8FDA-4AB6-9230-0993E63EF4D4}" destId="{F4DF0BAC-A46C-47BE-BDC1-4D329ED9437C}" srcOrd="1" destOrd="0" presId="urn:microsoft.com/office/officeart/2005/8/layout/hProcess4"/>
    <dgm:cxn modelId="{A4E6B98F-BABB-4121-95FD-D76A98A067C3}" type="presParOf" srcId="{5ED5D358-8FDA-4AB6-9230-0993E63EF4D4}" destId="{2206458B-3B02-4BFE-9EFD-60A8417EDD40}" srcOrd="2" destOrd="0" presId="urn:microsoft.com/office/officeart/2005/8/layout/hProcess4"/>
    <dgm:cxn modelId="{333DD936-A686-4006-8962-8CEBA7322898}" type="presParOf" srcId="{5ED5D358-8FDA-4AB6-9230-0993E63EF4D4}" destId="{5F2A63CD-0FB0-4F5B-ACED-A39C6951E480}" srcOrd="3" destOrd="0" presId="urn:microsoft.com/office/officeart/2005/8/layout/hProcess4"/>
    <dgm:cxn modelId="{1E335756-B2BC-469D-9030-A210828A4B70}" type="presParOf" srcId="{5ED5D358-8FDA-4AB6-9230-0993E63EF4D4}" destId="{A8B98C70-A6CB-4FCF-833C-547BC6BBB8E9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8A237E-2899-4DA7-90E0-54C0180FDA31}">
      <dsp:nvSpPr>
        <dsp:cNvPr id="0" name=""/>
        <dsp:cNvSpPr/>
      </dsp:nvSpPr>
      <dsp:spPr>
        <a:xfrm>
          <a:off x="990" y="1571026"/>
          <a:ext cx="1677892" cy="13839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4400" kern="1200" dirty="0" smtClean="0"/>
            <a:t>1930</a:t>
          </a:r>
          <a:endParaRPr lang="fr-FR" sz="4400" kern="1200" dirty="0"/>
        </a:p>
      </dsp:txBody>
      <dsp:txXfrm>
        <a:off x="990" y="1571026"/>
        <a:ext cx="1677892" cy="1087358"/>
      </dsp:txXfrm>
    </dsp:sp>
    <dsp:sp modelId="{205FAA58-F88F-46D7-9CF1-E60802B2B832}">
      <dsp:nvSpPr>
        <dsp:cNvPr id="0" name=""/>
        <dsp:cNvSpPr/>
      </dsp:nvSpPr>
      <dsp:spPr>
        <a:xfrm>
          <a:off x="950326" y="1923632"/>
          <a:ext cx="1816423" cy="1816423"/>
        </a:xfrm>
        <a:prstGeom prst="leftCircularArrow">
          <a:avLst>
            <a:gd name="adj1" fmla="val 2969"/>
            <a:gd name="adj2" fmla="val 363730"/>
            <a:gd name="adj3" fmla="val 2139241"/>
            <a:gd name="adj4" fmla="val 9024489"/>
            <a:gd name="adj5" fmla="val 346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1EB658-FBAA-4ECF-93FC-09D08CF5B54A}">
      <dsp:nvSpPr>
        <dsp:cNvPr id="0" name=""/>
        <dsp:cNvSpPr/>
      </dsp:nvSpPr>
      <dsp:spPr>
        <a:xfrm>
          <a:off x="373855" y="2658384"/>
          <a:ext cx="1491460" cy="593104"/>
        </a:xfrm>
        <a:prstGeom prst="roundRect">
          <a:avLst>
            <a:gd name="adj" fmla="val 10000"/>
          </a:avLst>
        </a:prstGeom>
        <a:solidFill>
          <a:srgbClr val="F6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Création</a:t>
          </a:r>
          <a:endParaRPr lang="fr-FR" sz="2000" kern="1200" dirty="0"/>
        </a:p>
      </dsp:txBody>
      <dsp:txXfrm>
        <a:off x="373855" y="2658384"/>
        <a:ext cx="1491460" cy="593104"/>
      </dsp:txXfrm>
    </dsp:sp>
    <dsp:sp modelId="{922DBE0B-33B4-43DA-835D-1057E598530E}">
      <dsp:nvSpPr>
        <dsp:cNvPr id="0" name=""/>
        <dsp:cNvSpPr/>
      </dsp:nvSpPr>
      <dsp:spPr>
        <a:xfrm>
          <a:off x="2122088" y="1571026"/>
          <a:ext cx="1677892" cy="13839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4400" kern="1200" dirty="0" smtClean="0"/>
            <a:t>1956</a:t>
          </a:r>
          <a:endParaRPr lang="fr-FR" sz="4400" kern="1200" dirty="0"/>
        </a:p>
      </dsp:txBody>
      <dsp:txXfrm>
        <a:off x="2122088" y="1867578"/>
        <a:ext cx="1677892" cy="1087358"/>
      </dsp:txXfrm>
    </dsp:sp>
    <dsp:sp modelId="{CD9997D7-0B6E-475C-8619-D03641564DE6}">
      <dsp:nvSpPr>
        <dsp:cNvPr id="0" name=""/>
        <dsp:cNvSpPr/>
      </dsp:nvSpPr>
      <dsp:spPr>
        <a:xfrm>
          <a:off x="3057442" y="731644"/>
          <a:ext cx="2030821" cy="2030821"/>
        </a:xfrm>
        <a:prstGeom prst="circularArrow">
          <a:avLst>
            <a:gd name="adj1" fmla="val 2655"/>
            <a:gd name="adj2" fmla="val 322955"/>
            <a:gd name="adj3" fmla="val 19501534"/>
            <a:gd name="adj4" fmla="val 12575511"/>
            <a:gd name="adj5" fmla="val 309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B1F322-3479-462E-AC8D-57650997E370}">
      <dsp:nvSpPr>
        <dsp:cNvPr id="0" name=""/>
        <dsp:cNvSpPr/>
      </dsp:nvSpPr>
      <dsp:spPr>
        <a:xfrm>
          <a:off x="2494953" y="1274474"/>
          <a:ext cx="1491460" cy="593104"/>
        </a:xfrm>
        <a:prstGeom prst="roundRect">
          <a:avLst>
            <a:gd name="adj" fmla="val 10000"/>
          </a:avLst>
        </a:prstGeom>
        <a:solidFill>
          <a:srgbClr val="F6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Réforme 1</a:t>
          </a:r>
          <a:endParaRPr lang="fr-FR" sz="2000" kern="1200" dirty="0"/>
        </a:p>
      </dsp:txBody>
      <dsp:txXfrm>
        <a:off x="2494953" y="1274474"/>
        <a:ext cx="1491460" cy="593104"/>
      </dsp:txXfrm>
    </dsp:sp>
    <dsp:sp modelId="{9AE0D56F-C885-43BD-B6E6-0047C878F7F9}">
      <dsp:nvSpPr>
        <dsp:cNvPr id="0" name=""/>
        <dsp:cNvSpPr/>
      </dsp:nvSpPr>
      <dsp:spPr>
        <a:xfrm>
          <a:off x="4243186" y="1571026"/>
          <a:ext cx="1677892" cy="13839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4400" kern="1200" dirty="0" smtClean="0"/>
            <a:t>1980</a:t>
          </a:r>
          <a:endParaRPr lang="fr-FR" sz="4400" kern="1200" dirty="0"/>
        </a:p>
      </dsp:txBody>
      <dsp:txXfrm>
        <a:off x="4243186" y="1571026"/>
        <a:ext cx="1677892" cy="1087358"/>
      </dsp:txXfrm>
    </dsp:sp>
    <dsp:sp modelId="{C2C21E9C-595E-455A-9385-A2060089CF89}">
      <dsp:nvSpPr>
        <dsp:cNvPr id="0" name=""/>
        <dsp:cNvSpPr/>
      </dsp:nvSpPr>
      <dsp:spPr>
        <a:xfrm>
          <a:off x="5192522" y="1923632"/>
          <a:ext cx="1816423" cy="1816423"/>
        </a:xfrm>
        <a:prstGeom prst="leftCircularArrow">
          <a:avLst>
            <a:gd name="adj1" fmla="val 2969"/>
            <a:gd name="adj2" fmla="val 363730"/>
            <a:gd name="adj3" fmla="val 2139241"/>
            <a:gd name="adj4" fmla="val 9024489"/>
            <a:gd name="adj5" fmla="val 346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1F0A09-C83C-445D-9B03-1414C69EDF68}">
      <dsp:nvSpPr>
        <dsp:cNvPr id="0" name=""/>
        <dsp:cNvSpPr/>
      </dsp:nvSpPr>
      <dsp:spPr>
        <a:xfrm>
          <a:off x="4616051" y="2658384"/>
          <a:ext cx="1491460" cy="593104"/>
        </a:xfrm>
        <a:prstGeom prst="roundRect">
          <a:avLst>
            <a:gd name="adj" fmla="val 10000"/>
          </a:avLst>
        </a:prstGeom>
        <a:solidFill>
          <a:srgbClr val="F6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Changement</a:t>
          </a:r>
          <a:endParaRPr lang="fr-FR" sz="2000" kern="1200" dirty="0"/>
        </a:p>
      </dsp:txBody>
      <dsp:txXfrm>
        <a:off x="4616051" y="2658384"/>
        <a:ext cx="1491460" cy="593104"/>
      </dsp:txXfrm>
    </dsp:sp>
    <dsp:sp modelId="{F4DF0BAC-A46C-47BE-BDC1-4D329ED9437C}">
      <dsp:nvSpPr>
        <dsp:cNvPr id="0" name=""/>
        <dsp:cNvSpPr/>
      </dsp:nvSpPr>
      <dsp:spPr>
        <a:xfrm>
          <a:off x="6364284" y="1571026"/>
          <a:ext cx="1677892" cy="13839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4400" kern="1200" dirty="0" smtClean="0"/>
            <a:t>2011</a:t>
          </a:r>
          <a:endParaRPr lang="fr-FR" sz="4400" kern="1200" dirty="0"/>
        </a:p>
      </dsp:txBody>
      <dsp:txXfrm>
        <a:off x="6364284" y="1867578"/>
        <a:ext cx="1677892" cy="1087358"/>
      </dsp:txXfrm>
    </dsp:sp>
    <dsp:sp modelId="{5F2A63CD-0FB0-4F5B-ACED-A39C6951E480}">
      <dsp:nvSpPr>
        <dsp:cNvPr id="0" name=""/>
        <dsp:cNvSpPr/>
      </dsp:nvSpPr>
      <dsp:spPr>
        <a:xfrm>
          <a:off x="6737149" y="1274474"/>
          <a:ext cx="1491460" cy="593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Révolution</a:t>
          </a:r>
          <a:endParaRPr lang="fr-FR" sz="2000" kern="1200" dirty="0"/>
        </a:p>
      </dsp:txBody>
      <dsp:txXfrm>
        <a:off x="6737149" y="1274474"/>
        <a:ext cx="1491460" cy="5931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417B9-0113-480D-A30F-DEF602FDFE15}" type="datetimeFigureOut">
              <a:rPr lang="fr-FR" smtClean="0"/>
              <a:pPr/>
              <a:t>20/02/2014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B498C6-F8B7-46C9-ADF8-F82172CC8A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B498C6-F8B7-46C9-ADF8-F82172CC8A06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0455-C359-4DC9-ABC5-F37A929FDB69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7" name="Groupe 6"/>
          <p:cNvGrpSpPr/>
          <p:nvPr userDrawn="1"/>
        </p:nvGrpSpPr>
        <p:grpSpPr>
          <a:xfrm>
            <a:off x="467544" y="3573016"/>
            <a:ext cx="8388424" cy="216024"/>
            <a:chOff x="755576" y="1340768"/>
            <a:chExt cx="8388424" cy="216024"/>
          </a:xfrm>
        </p:grpSpPr>
        <p:pic>
          <p:nvPicPr>
            <p:cNvPr id="8" name="Picture 2" descr="File:Logo Societe tunisienne electricite gaz.sv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51076" r="44112" b="29265"/>
            <a:stretch>
              <a:fillRect/>
            </a:stretch>
          </p:blipFill>
          <p:spPr bwMode="auto">
            <a:xfrm rot="5400000">
              <a:off x="2087724" y="8620"/>
              <a:ext cx="216024" cy="2880320"/>
            </a:xfrm>
            <a:prstGeom prst="rect">
              <a:avLst/>
            </a:prstGeom>
            <a:noFill/>
          </p:spPr>
        </p:pic>
        <p:pic>
          <p:nvPicPr>
            <p:cNvPr id="9" name="Picture 2" descr="File:Logo Societe tunisienne electricite gaz.sv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51076" r="44112" b="29265"/>
            <a:stretch>
              <a:fillRect/>
            </a:stretch>
          </p:blipFill>
          <p:spPr bwMode="auto">
            <a:xfrm rot="5400000">
              <a:off x="4752020" y="8620"/>
              <a:ext cx="216024" cy="2880320"/>
            </a:xfrm>
            <a:prstGeom prst="rect">
              <a:avLst/>
            </a:prstGeom>
            <a:noFill/>
          </p:spPr>
        </p:pic>
        <p:pic>
          <p:nvPicPr>
            <p:cNvPr id="10" name="Picture 2" descr="File:Logo Societe tunisienne electricite gaz.sv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51076" r="44112" b="29265"/>
            <a:stretch>
              <a:fillRect/>
            </a:stretch>
          </p:blipFill>
          <p:spPr bwMode="auto">
            <a:xfrm rot="5400000">
              <a:off x="7595828" y="8620"/>
              <a:ext cx="216024" cy="2880320"/>
            </a:xfrm>
            <a:prstGeom prst="rect">
              <a:avLst/>
            </a:prstGeom>
            <a:noFill/>
          </p:spPr>
        </p:pic>
      </p:grpSp>
      <p:grpSp>
        <p:nvGrpSpPr>
          <p:cNvPr id="11" name="Groupe 10"/>
          <p:cNvGrpSpPr/>
          <p:nvPr userDrawn="1"/>
        </p:nvGrpSpPr>
        <p:grpSpPr>
          <a:xfrm>
            <a:off x="395536" y="2060848"/>
            <a:ext cx="8388424" cy="216024"/>
            <a:chOff x="755576" y="1340768"/>
            <a:chExt cx="8388424" cy="216024"/>
          </a:xfrm>
        </p:grpSpPr>
        <p:pic>
          <p:nvPicPr>
            <p:cNvPr id="12" name="Picture 2" descr="File:Logo Societe tunisienne electricite gaz.sv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51076" r="44112" b="29265"/>
            <a:stretch>
              <a:fillRect/>
            </a:stretch>
          </p:blipFill>
          <p:spPr bwMode="auto">
            <a:xfrm rot="5400000">
              <a:off x="2087724" y="8620"/>
              <a:ext cx="216024" cy="2880320"/>
            </a:xfrm>
            <a:prstGeom prst="rect">
              <a:avLst/>
            </a:prstGeom>
            <a:noFill/>
          </p:spPr>
        </p:pic>
        <p:pic>
          <p:nvPicPr>
            <p:cNvPr id="13" name="Picture 2" descr="File:Logo Societe tunisienne electricite gaz.sv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51076" r="44112" b="29265"/>
            <a:stretch>
              <a:fillRect/>
            </a:stretch>
          </p:blipFill>
          <p:spPr bwMode="auto">
            <a:xfrm rot="5400000">
              <a:off x="4752020" y="8620"/>
              <a:ext cx="216024" cy="2880320"/>
            </a:xfrm>
            <a:prstGeom prst="rect">
              <a:avLst/>
            </a:prstGeom>
            <a:noFill/>
          </p:spPr>
        </p:pic>
        <p:pic>
          <p:nvPicPr>
            <p:cNvPr id="14" name="Picture 2" descr="File:Logo Societe tunisienne electricite gaz.sv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51076" r="44112" b="29265"/>
            <a:stretch>
              <a:fillRect/>
            </a:stretch>
          </p:blipFill>
          <p:spPr bwMode="auto">
            <a:xfrm rot="5400000">
              <a:off x="7595828" y="8620"/>
              <a:ext cx="216024" cy="2880320"/>
            </a:xfrm>
            <a:prstGeom prst="rect">
              <a:avLst/>
            </a:prstGeom>
            <a:noFill/>
          </p:spPr>
        </p:pic>
      </p:grpSp>
      <p:pic>
        <p:nvPicPr>
          <p:cNvPr id="18" name="Picture 2" descr="File:Logo Societe tunisienne electricite gaz.svg"/>
          <p:cNvPicPr>
            <a:picLocks noChangeAspect="1" noChangeArrowheads="1"/>
          </p:cNvPicPr>
          <p:nvPr userDrawn="1"/>
        </p:nvPicPr>
        <p:blipFill>
          <a:blip r:embed="rId2" cstate="print"/>
          <a:srcRect l="51076" r="44112" b="29265"/>
          <a:stretch>
            <a:fillRect/>
          </a:stretch>
        </p:blipFill>
        <p:spPr bwMode="auto">
          <a:xfrm rot="10800000">
            <a:off x="8604448" y="2060848"/>
            <a:ext cx="144016" cy="1920213"/>
          </a:xfrm>
          <a:prstGeom prst="rect">
            <a:avLst/>
          </a:prstGeom>
          <a:noFill/>
        </p:spPr>
      </p:pic>
      <p:pic>
        <p:nvPicPr>
          <p:cNvPr id="19" name="Picture 2" descr="File:Logo Societe tunisienne electricite gaz.svg"/>
          <p:cNvPicPr>
            <a:picLocks noChangeAspect="1" noChangeArrowheads="1"/>
          </p:cNvPicPr>
          <p:nvPr userDrawn="1"/>
        </p:nvPicPr>
        <p:blipFill>
          <a:blip r:embed="rId2" cstate="print"/>
          <a:srcRect l="51076" r="44112" b="29265"/>
          <a:stretch>
            <a:fillRect/>
          </a:stretch>
        </p:blipFill>
        <p:spPr bwMode="auto">
          <a:xfrm rot="10800000">
            <a:off x="323528" y="2132856"/>
            <a:ext cx="144016" cy="1920213"/>
          </a:xfrm>
          <a:prstGeom prst="rect">
            <a:avLst/>
          </a:prstGeom>
          <a:noFill/>
        </p:spPr>
      </p:pic>
      <p:pic>
        <p:nvPicPr>
          <p:cNvPr id="20" name="Picture 2" descr="File:Logo Societe tunisienne electricite gaz.svg"/>
          <p:cNvPicPr>
            <a:picLocks noChangeAspect="1" noChangeArrowheads="1"/>
          </p:cNvPicPr>
          <p:nvPr userDrawn="1"/>
        </p:nvPicPr>
        <p:blipFill>
          <a:blip r:embed="rId2" cstate="print"/>
          <a:srcRect l="-10277" r="-19647"/>
          <a:stretch>
            <a:fillRect/>
          </a:stretch>
        </p:blipFill>
        <p:spPr bwMode="auto">
          <a:xfrm>
            <a:off x="683568" y="216024"/>
            <a:ext cx="7776864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0455-C359-4DC9-ABC5-F37A929FDB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0455-C359-4DC9-ABC5-F37A929FDB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448251"/>
            <a:ext cx="2133600" cy="365125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448251"/>
            <a:ext cx="2895600" cy="365125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fld id="{8AFF0455-C359-4DC9-ABC5-F37A929FDB69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7" name="Groupe 6"/>
          <p:cNvGrpSpPr/>
          <p:nvPr userDrawn="1"/>
        </p:nvGrpSpPr>
        <p:grpSpPr>
          <a:xfrm>
            <a:off x="755576" y="1340768"/>
            <a:ext cx="8388424" cy="216024"/>
            <a:chOff x="755576" y="1340768"/>
            <a:chExt cx="8388424" cy="216024"/>
          </a:xfrm>
        </p:grpSpPr>
        <p:pic>
          <p:nvPicPr>
            <p:cNvPr id="8" name="Picture 2" descr="File:Logo Societe tunisienne electricite gaz.sv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51076" r="44112" b="29265"/>
            <a:stretch>
              <a:fillRect/>
            </a:stretch>
          </p:blipFill>
          <p:spPr bwMode="auto">
            <a:xfrm rot="5400000">
              <a:off x="2087724" y="8620"/>
              <a:ext cx="216024" cy="2880320"/>
            </a:xfrm>
            <a:prstGeom prst="rect">
              <a:avLst/>
            </a:prstGeom>
            <a:noFill/>
          </p:spPr>
        </p:pic>
        <p:pic>
          <p:nvPicPr>
            <p:cNvPr id="9" name="Picture 2" descr="File:Logo Societe tunisienne electricite gaz.sv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51076" r="44112" b="29265"/>
            <a:stretch>
              <a:fillRect/>
            </a:stretch>
          </p:blipFill>
          <p:spPr bwMode="auto">
            <a:xfrm rot="5400000">
              <a:off x="4752020" y="8620"/>
              <a:ext cx="216024" cy="2880320"/>
            </a:xfrm>
            <a:prstGeom prst="rect">
              <a:avLst/>
            </a:prstGeom>
            <a:noFill/>
          </p:spPr>
        </p:pic>
        <p:pic>
          <p:nvPicPr>
            <p:cNvPr id="10" name="Picture 2" descr="File:Logo Societe tunisienne electricite gaz.sv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51076" r="44112" b="29265"/>
            <a:stretch>
              <a:fillRect/>
            </a:stretch>
          </p:blipFill>
          <p:spPr bwMode="auto">
            <a:xfrm rot="5400000">
              <a:off x="7595828" y="8620"/>
              <a:ext cx="216024" cy="2880320"/>
            </a:xfrm>
            <a:prstGeom prst="rect">
              <a:avLst/>
            </a:prstGeom>
            <a:noFill/>
          </p:spPr>
        </p:pic>
      </p:grpSp>
      <p:grpSp>
        <p:nvGrpSpPr>
          <p:cNvPr id="11" name="Groupe 10"/>
          <p:cNvGrpSpPr/>
          <p:nvPr userDrawn="1"/>
        </p:nvGrpSpPr>
        <p:grpSpPr>
          <a:xfrm>
            <a:off x="576064" y="6381328"/>
            <a:ext cx="8388424" cy="144016"/>
            <a:chOff x="755576" y="1340768"/>
            <a:chExt cx="8388424" cy="216024"/>
          </a:xfrm>
        </p:grpSpPr>
        <p:pic>
          <p:nvPicPr>
            <p:cNvPr id="12" name="Picture 2" descr="File:Logo Societe tunisienne electricite gaz.sv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51076" r="44112" b="29265"/>
            <a:stretch>
              <a:fillRect/>
            </a:stretch>
          </p:blipFill>
          <p:spPr bwMode="auto">
            <a:xfrm rot="5400000">
              <a:off x="2087724" y="8620"/>
              <a:ext cx="216024" cy="2880320"/>
            </a:xfrm>
            <a:prstGeom prst="rect">
              <a:avLst/>
            </a:prstGeom>
            <a:noFill/>
          </p:spPr>
        </p:pic>
        <p:pic>
          <p:nvPicPr>
            <p:cNvPr id="13" name="Picture 2" descr="File:Logo Societe tunisienne electricite gaz.sv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51076" r="44112" b="29265"/>
            <a:stretch>
              <a:fillRect/>
            </a:stretch>
          </p:blipFill>
          <p:spPr bwMode="auto">
            <a:xfrm rot="5400000">
              <a:off x="4752020" y="8620"/>
              <a:ext cx="216024" cy="2880320"/>
            </a:xfrm>
            <a:prstGeom prst="rect">
              <a:avLst/>
            </a:prstGeom>
            <a:noFill/>
          </p:spPr>
        </p:pic>
        <p:pic>
          <p:nvPicPr>
            <p:cNvPr id="14" name="Picture 2" descr="File:Logo Societe tunisienne electricite gaz.sv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51076" r="44112" b="29265"/>
            <a:stretch>
              <a:fillRect/>
            </a:stretch>
          </p:blipFill>
          <p:spPr bwMode="auto">
            <a:xfrm rot="5400000">
              <a:off x="7595828" y="8620"/>
              <a:ext cx="216024" cy="2880320"/>
            </a:xfrm>
            <a:prstGeom prst="rect">
              <a:avLst/>
            </a:prstGeom>
            <a:noFill/>
          </p:spPr>
        </p:pic>
      </p:grpSp>
      <p:pic>
        <p:nvPicPr>
          <p:cNvPr id="15" name="Picture 2" descr="File:Logo Societe tunisienne electricite gaz.svg"/>
          <p:cNvPicPr>
            <a:picLocks noChangeAspect="1" noChangeArrowheads="1"/>
          </p:cNvPicPr>
          <p:nvPr userDrawn="1"/>
        </p:nvPicPr>
        <p:blipFill>
          <a:blip r:embed="rId2" cstate="print"/>
          <a:srcRect l="42655" r="42636"/>
          <a:stretch>
            <a:fillRect/>
          </a:stretch>
        </p:blipFill>
        <p:spPr bwMode="auto">
          <a:xfrm>
            <a:off x="0" y="0"/>
            <a:ext cx="880432" cy="1628800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0455-C359-4DC9-ABC5-F37A929FDB69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7" name="Groupe 6"/>
          <p:cNvGrpSpPr/>
          <p:nvPr userDrawn="1"/>
        </p:nvGrpSpPr>
        <p:grpSpPr>
          <a:xfrm>
            <a:off x="323529" y="5661248"/>
            <a:ext cx="8388424" cy="216024"/>
            <a:chOff x="755576" y="1340768"/>
            <a:chExt cx="8388424" cy="216024"/>
          </a:xfrm>
        </p:grpSpPr>
        <p:pic>
          <p:nvPicPr>
            <p:cNvPr id="8" name="Picture 2" descr="File:Logo Societe tunisienne electricite gaz.sv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51076" r="44112" b="29265"/>
            <a:stretch>
              <a:fillRect/>
            </a:stretch>
          </p:blipFill>
          <p:spPr bwMode="auto">
            <a:xfrm rot="5400000">
              <a:off x="2087724" y="8620"/>
              <a:ext cx="216024" cy="2880320"/>
            </a:xfrm>
            <a:prstGeom prst="rect">
              <a:avLst/>
            </a:prstGeom>
            <a:noFill/>
          </p:spPr>
        </p:pic>
        <p:pic>
          <p:nvPicPr>
            <p:cNvPr id="9" name="Picture 2" descr="File:Logo Societe tunisienne electricite gaz.sv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51076" r="44112" b="29265"/>
            <a:stretch>
              <a:fillRect/>
            </a:stretch>
          </p:blipFill>
          <p:spPr bwMode="auto">
            <a:xfrm rot="5400000">
              <a:off x="4752020" y="8620"/>
              <a:ext cx="216024" cy="2880320"/>
            </a:xfrm>
            <a:prstGeom prst="rect">
              <a:avLst/>
            </a:prstGeom>
            <a:noFill/>
          </p:spPr>
        </p:pic>
        <p:pic>
          <p:nvPicPr>
            <p:cNvPr id="10" name="Picture 2" descr="File:Logo Societe tunisienne electricite gaz.sv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51076" r="44112" b="29265"/>
            <a:stretch>
              <a:fillRect/>
            </a:stretch>
          </p:blipFill>
          <p:spPr bwMode="auto">
            <a:xfrm rot="5400000">
              <a:off x="7595828" y="8620"/>
              <a:ext cx="216024" cy="2880320"/>
            </a:xfrm>
            <a:prstGeom prst="rect">
              <a:avLst/>
            </a:prstGeom>
            <a:noFill/>
          </p:spPr>
        </p:pic>
      </p:grpSp>
      <p:grpSp>
        <p:nvGrpSpPr>
          <p:cNvPr id="11" name="Groupe 10"/>
          <p:cNvGrpSpPr/>
          <p:nvPr userDrawn="1"/>
        </p:nvGrpSpPr>
        <p:grpSpPr>
          <a:xfrm>
            <a:off x="251521" y="4149080"/>
            <a:ext cx="8388424" cy="216024"/>
            <a:chOff x="755576" y="1340768"/>
            <a:chExt cx="8388424" cy="216024"/>
          </a:xfrm>
        </p:grpSpPr>
        <p:pic>
          <p:nvPicPr>
            <p:cNvPr id="12" name="Picture 2" descr="File:Logo Societe tunisienne electricite gaz.sv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51076" r="44112" b="29265"/>
            <a:stretch>
              <a:fillRect/>
            </a:stretch>
          </p:blipFill>
          <p:spPr bwMode="auto">
            <a:xfrm rot="5400000">
              <a:off x="2087724" y="8620"/>
              <a:ext cx="216024" cy="2880320"/>
            </a:xfrm>
            <a:prstGeom prst="rect">
              <a:avLst/>
            </a:prstGeom>
            <a:noFill/>
          </p:spPr>
        </p:pic>
        <p:pic>
          <p:nvPicPr>
            <p:cNvPr id="13" name="Picture 2" descr="File:Logo Societe tunisienne electricite gaz.sv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51076" r="44112" b="29265"/>
            <a:stretch>
              <a:fillRect/>
            </a:stretch>
          </p:blipFill>
          <p:spPr bwMode="auto">
            <a:xfrm rot="5400000">
              <a:off x="4752020" y="8620"/>
              <a:ext cx="216024" cy="2880320"/>
            </a:xfrm>
            <a:prstGeom prst="rect">
              <a:avLst/>
            </a:prstGeom>
            <a:noFill/>
          </p:spPr>
        </p:pic>
        <p:pic>
          <p:nvPicPr>
            <p:cNvPr id="14" name="Picture 2" descr="File:Logo Societe tunisienne electricite gaz.sv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51076" r="44112" b="29265"/>
            <a:stretch>
              <a:fillRect/>
            </a:stretch>
          </p:blipFill>
          <p:spPr bwMode="auto">
            <a:xfrm rot="5400000">
              <a:off x="7595828" y="8620"/>
              <a:ext cx="216024" cy="2880320"/>
            </a:xfrm>
            <a:prstGeom prst="rect">
              <a:avLst/>
            </a:prstGeom>
            <a:noFill/>
          </p:spPr>
        </p:pic>
      </p:grpSp>
      <p:pic>
        <p:nvPicPr>
          <p:cNvPr id="15" name="Picture 2" descr="File:Logo Societe tunisienne electricite gaz.svg"/>
          <p:cNvPicPr>
            <a:picLocks noChangeAspect="1" noChangeArrowheads="1"/>
          </p:cNvPicPr>
          <p:nvPr userDrawn="1"/>
        </p:nvPicPr>
        <p:blipFill>
          <a:blip r:embed="rId2" cstate="print"/>
          <a:srcRect l="51076" r="44112" b="29265"/>
          <a:stretch>
            <a:fillRect/>
          </a:stretch>
        </p:blipFill>
        <p:spPr bwMode="auto">
          <a:xfrm rot="10800000">
            <a:off x="8460433" y="4149080"/>
            <a:ext cx="144016" cy="1920213"/>
          </a:xfrm>
          <a:prstGeom prst="rect">
            <a:avLst/>
          </a:prstGeom>
          <a:noFill/>
        </p:spPr>
      </p:pic>
      <p:pic>
        <p:nvPicPr>
          <p:cNvPr id="16" name="Picture 2" descr="File:Logo Societe tunisienne electricite gaz.svg"/>
          <p:cNvPicPr>
            <a:picLocks noChangeAspect="1" noChangeArrowheads="1"/>
          </p:cNvPicPr>
          <p:nvPr userDrawn="1"/>
        </p:nvPicPr>
        <p:blipFill>
          <a:blip r:embed="rId2" cstate="print"/>
          <a:srcRect l="51076" r="44112" b="29265"/>
          <a:stretch>
            <a:fillRect/>
          </a:stretch>
        </p:blipFill>
        <p:spPr bwMode="auto">
          <a:xfrm rot="10800000">
            <a:off x="179513" y="4221088"/>
            <a:ext cx="144016" cy="1920213"/>
          </a:xfrm>
          <a:prstGeom prst="rect">
            <a:avLst/>
          </a:prstGeom>
          <a:noFill/>
        </p:spPr>
      </p:pic>
      <p:pic>
        <p:nvPicPr>
          <p:cNvPr id="17" name="Picture 2" descr="File:Logo Societe tunisienne electricite gaz.svg"/>
          <p:cNvPicPr>
            <a:picLocks noChangeAspect="1" noChangeArrowheads="1"/>
          </p:cNvPicPr>
          <p:nvPr userDrawn="1"/>
        </p:nvPicPr>
        <p:blipFill>
          <a:blip r:embed="rId2" cstate="print"/>
          <a:srcRect l="-10277" r="-19647"/>
          <a:stretch>
            <a:fillRect/>
          </a:stretch>
        </p:blipFill>
        <p:spPr bwMode="auto">
          <a:xfrm>
            <a:off x="827584" y="2204864"/>
            <a:ext cx="7776864" cy="16288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0455-C359-4DC9-ABC5-F37A929FDB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0455-C359-4DC9-ABC5-F37A929FDB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0455-C359-4DC9-ABC5-F37A929FDB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0455-C359-4DC9-ABC5-F37A929FDB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0455-C359-4DC9-ABC5-F37A929FDB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0455-C359-4DC9-ABC5-F37A929FDB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F0455-C359-4DC9-ABC5-F37A929FDB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F60000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60000"/>
        </a:buClr>
        <a:buFont typeface="Wingdings" pitchFamily="2" charset="2"/>
        <a:buChar char="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70C0"/>
        </a:buClr>
        <a:buFont typeface="Webdings" pitchFamily="18" charset="2"/>
        <a:buChar char="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Présentation de la STEG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Présenté par :</a:t>
            </a:r>
          </a:p>
          <a:p>
            <a:r>
              <a:rPr lang="fr-FR" dirty="0" err="1" smtClean="0"/>
              <a:t>Foulen</a:t>
            </a:r>
            <a:r>
              <a:rPr lang="fr-FR" dirty="0" smtClean="0"/>
              <a:t> FOULENI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Historique</a:t>
            </a:r>
          </a:p>
          <a:p>
            <a:r>
              <a:rPr lang="fr-FR" dirty="0" smtClean="0"/>
              <a:t>Organigramme</a:t>
            </a:r>
          </a:p>
          <a:p>
            <a:r>
              <a:rPr lang="fr-FR" dirty="0" smtClean="0"/>
              <a:t>Statistiques</a:t>
            </a:r>
          </a:p>
          <a:p>
            <a:pPr lvl="1"/>
            <a:r>
              <a:rPr lang="fr-FR" dirty="0" smtClean="0"/>
              <a:t>Chiffre </a:t>
            </a:r>
            <a:r>
              <a:rPr lang="fr-FR" dirty="0" smtClean="0"/>
              <a:t>d ‘</a:t>
            </a:r>
            <a:r>
              <a:rPr lang="fr-FR" dirty="0" smtClean="0"/>
              <a:t>affaires</a:t>
            </a:r>
          </a:p>
          <a:p>
            <a:pPr lvl="1"/>
            <a:r>
              <a:rPr lang="fr-FR" dirty="0" smtClean="0"/>
              <a:t>Ressources humaines</a:t>
            </a:r>
            <a:endParaRPr lang="fr-FR" dirty="0" smtClean="0"/>
          </a:p>
          <a:p>
            <a:r>
              <a:rPr lang="fr-FR" dirty="0" smtClean="0"/>
              <a:t>Tâches réalisés</a:t>
            </a:r>
            <a:endParaRPr lang="fr-FR" dirty="0" smtClean="0"/>
          </a:p>
          <a:p>
            <a:pPr lvl="1"/>
            <a:r>
              <a:rPr lang="fr-FR" dirty="0" smtClean="0"/>
              <a:t>Tâche 1</a:t>
            </a:r>
          </a:p>
          <a:p>
            <a:pPr lvl="1"/>
            <a:r>
              <a:rPr lang="fr-FR" dirty="0" smtClean="0"/>
              <a:t>Tâche 2</a:t>
            </a:r>
            <a:endParaRPr lang="fr-FR" dirty="0" smtClean="0"/>
          </a:p>
          <a:p>
            <a:pPr lvl="1"/>
            <a:r>
              <a:rPr lang="fr-FR" dirty="0" smtClean="0"/>
              <a:t>Tâche 3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0455-C359-4DC9-ABC5-F37A929FDB69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Création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0455-C359-4DC9-ABC5-F37A929FDB69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Historique</a:t>
            </a:r>
            <a:endParaRPr lang="fr-FR" dirty="0"/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0455-C359-4DC9-ABC5-F37A929FDB69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48</Words>
  <Application>Microsoft Office PowerPoint</Application>
  <PresentationFormat>Affichage à l'écran (4:3)</PresentationFormat>
  <Paragraphs>30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de la STEG</vt:lpstr>
      <vt:lpstr>Plan</vt:lpstr>
      <vt:lpstr>Création</vt:lpstr>
      <vt:lpstr>Historique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samsung</dc:creator>
  <cp:lastModifiedBy>ISET de Djerba</cp:lastModifiedBy>
  <cp:revision>5</cp:revision>
  <dcterms:created xsi:type="dcterms:W3CDTF">2014-01-19T08:23:24Z</dcterms:created>
  <dcterms:modified xsi:type="dcterms:W3CDTF">2014-02-20T13:59:06Z</dcterms:modified>
</cp:coreProperties>
</file>