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272" autoAdjust="0"/>
  </p:normalViewPr>
  <p:slideViewPr>
    <p:cSldViewPr>
      <p:cViewPr varScale="1">
        <p:scale>
          <a:sx n="26" d="100"/>
          <a:sy n="26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907E7-D710-4FF6-9C19-DC2CBE705E3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C69871A8-42E1-4D62-9463-94BA831C0742}">
      <dgm:prSet phldrT="[Texte]"/>
      <dgm:spPr/>
      <dgm:t>
        <a:bodyPr/>
        <a:lstStyle/>
        <a:p>
          <a:r>
            <a:rPr lang="fr-CH" dirty="0" smtClean="0"/>
            <a:t>1920</a:t>
          </a:r>
        </a:p>
        <a:p>
          <a:r>
            <a:rPr lang="fr-CH" dirty="0" smtClean="0"/>
            <a:t>Création</a:t>
          </a:r>
          <a:endParaRPr lang="fr-CH" dirty="0"/>
        </a:p>
      </dgm:t>
    </dgm:pt>
    <dgm:pt modelId="{93765A65-8856-4D5E-8704-115022A202EF}" type="parTrans" cxnId="{0168D34B-67D2-42CD-A104-0FD68C2A3DFA}">
      <dgm:prSet/>
      <dgm:spPr/>
      <dgm:t>
        <a:bodyPr/>
        <a:lstStyle/>
        <a:p>
          <a:endParaRPr lang="fr-CH"/>
        </a:p>
      </dgm:t>
    </dgm:pt>
    <dgm:pt modelId="{8C227001-B9A5-47AB-89F7-AE312B42EB62}" type="sibTrans" cxnId="{0168D34B-67D2-42CD-A104-0FD68C2A3DFA}">
      <dgm:prSet/>
      <dgm:spPr/>
      <dgm:t>
        <a:bodyPr/>
        <a:lstStyle/>
        <a:p>
          <a:endParaRPr lang="fr-CH"/>
        </a:p>
      </dgm:t>
    </dgm:pt>
    <dgm:pt modelId="{D62CF54D-3763-442E-AB93-A6EC82D68F6C}">
      <dgm:prSet phldrT="[Texte]"/>
      <dgm:spPr/>
      <dgm:t>
        <a:bodyPr/>
        <a:lstStyle/>
        <a:p>
          <a:r>
            <a:rPr lang="fr-CH" dirty="0" smtClean="0"/>
            <a:t>1945</a:t>
          </a:r>
        </a:p>
        <a:p>
          <a:r>
            <a:rPr lang="fr-CH" dirty="0" smtClean="0"/>
            <a:t>E2</a:t>
          </a:r>
          <a:endParaRPr lang="fr-CH" dirty="0"/>
        </a:p>
      </dgm:t>
    </dgm:pt>
    <dgm:pt modelId="{A9B9C349-29A6-456D-91FE-4B00FB42FF87}" type="parTrans" cxnId="{3203073C-DF06-457B-8769-9CB921E13A72}">
      <dgm:prSet/>
      <dgm:spPr/>
      <dgm:t>
        <a:bodyPr/>
        <a:lstStyle/>
        <a:p>
          <a:endParaRPr lang="fr-CH"/>
        </a:p>
      </dgm:t>
    </dgm:pt>
    <dgm:pt modelId="{389AAD33-D6D2-497E-804E-0F84A970C247}" type="sibTrans" cxnId="{3203073C-DF06-457B-8769-9CB921E13A72}">
      <dgm:prSet/>
      <dgm:spPr/>
      <dgm:t>
        <a:bodyPr/>
        <a:lstStyle/>
        <a:p>
          <a:endParaRPr lang="fr-CH"/>
        </a:p>
      </dgm:t>
    </dgm:pt>
    <dgm:pt modelId="{7C7F4235-9D81-47A5-9444-482AC718260A}">
      <dgm:prSet phldrT="[Texte]"/>
      <dgm:spPr/>
      <dgm:t>
        <a:bodyPr/>
        <a:lstStyle/>
        <a:p>
          <a:r>
            <a:rPr lang="fr-CH" dirty="0" smtClean="0"/>
            <a:t>1968</a:t>
          </a:r>
        </a:p>
        <a:p>
          <a:r>
            <a:rPr lang="fr-CH" dirty="0" smtClean="0"/>
            <a:t>E3</a:t>
          </a:r>
          <a:endParaRPr lang="fr-CH" dirty="0"/>
        </a:p>
      </dgm:t>
    </dgm:pt>
    <dgm:pt modelId="{4581C82C-13BE-4B95-965F-D149A1185B36}" type="parTrans" cxnId="{24748F11-ACB3-4864-9A9D-EA496B3CAFC7}">
      <dgm:prSet/>
      <dgm:spPr/>
      <dgm:t>
        <a:bodyPr/>
        <a:lstStyle/>
        <a:p>
          <a:endParaRPr lang="fr-CH"/>
        </a:p>
      </dgm:t>
    </dgm:pt>
    <dgm:pt modelId="{BCD74B06-31A4-4277-B64B-AD099554C8D6}" type="sibTrans" cxnId="{24748F11-ACB3-4864-9A9D-EA496B3CAFC7}">
      <dgm:prSet/>
      <dgm:spPr/>
      <dgm:t>
        <a:bodyPr/>
        <a:lstStyle/>
        <a:p>
          <a:endParaRPr lang="fr-CH"/>
        </a:p>
      </dgm:t>
    </dgm:pt>
    <dgm:pt modelId="{01388B22-7401-4823-8EAD-453249BFCB65}">
      <dgm:prSet/>
      <dgm:spPr/>
      <dgm:t>
        <a:bodyPr/>
        <a:lstStyle/>
        <a:p>
          <a:r>
            <a:rPr lang="fr-CH" dirty="0" smtClean="0"/>
            <a:t>1986</a:t>
          </a:r>
          <a:endParaRPr lang="fr-CH" dirty="0"/>
        </a:p>
      </dgm:t>
    </dgm:pt>
    <dgm:pt modelId="{85FE32A5-D9DD-4792-9B68-997F5AC1C7B4}" type="parTrans" cxnId="{C33DC67C-D0AC-40AC-8E81-19AB40025A15}">
      <dgm:prSet/>
      <dgm:spPr/>
      <dgm:t>
        <a:bodyPr/>
        <a:lstStyle/>
        <a:p>
          <a:endParaRPr lang="fr-CH"/>
        </a:p>
      </dgm:t>
    </dgm:pt>
    <dgm:pt modelId="{30634ABB-4D7D-4474-9715-C3310B1A5373}" type="sibTrans" cxnId="{C33DC67C-D0AC-40AC-8E81-19AB40025A15}">
      <dgm:prSet/>
      <dgm:spPr/>
      <dgm:t>
        <a:bodyPr/>
        <a:lstStyle/>
        <a:p>
          <a:endParaRPr lang="fr-CH"/>
        </a:p>
      </dgm:t>
    </dgm:pt>
    <dgm:pt modelId="{10C333DB-C1E3-4080-9DB8-999F56D2C55A}">
      <dgm:prSet/>
      <dgm:spPr/>
      <dgm:t>
        <a:bodyPr/>
        <a:lstStyle/>
        <a:p>
          <a:r>
            <a:rPr lang="fr-CH" dirty="0" smtClean="0"/>
            <a:t>1999</a:t>
          </a:r>
          <a:endParaRPr lang="fr-CH" dirty="0"/>
        </a:p>
      </dgm:t>
    </dgm:pt>
    <dgm:pt modelId="{60547ADA-EFC3-4E0E-8288-EE0F1AE0F37F}" type="parTrans" cxnId="{F98A5AFA-93D6-4A9D-B8F7-6DDB5EE69391}">
      <dgm:prSet/>
      <dgm:spPr/>
    </dgm:pt>
    <dgm:pt modelId="{D84ED102-1B95-4025-A5CE-572A41A590BE}" type="sibTrans" cxnId="{F98A5AFA-93D6-4A9D-B8F7-6DDB5EE69391}">
      <dgm:prSet/>
      <dgm:spPr/>
    </dgm:pt>
    <dgm:pt modelId="{00816C70-ADA3-4B66-B334-9A51E479AE55}" type="pres">
      <dgm:prSet presAssocID="{A80907E7-D710-4FF6-9C19-DC2CBE705E3B}" presName="arrowDiagram" presStyleCnt="0">
        <dgm:presLayoutVars>
          <dgm:chMax val="5"/>
          <dgm:dir/>
          <dgm:resizeHandles val="exact"/>
        </dgm:presLayoutVars>
      </dgm:prSet>
      <dgm:spPr/>
    </dgm:pt>
    <dgm:pt modelId="{0987BF27-67F2-495F-94EB-FDA40AB4E3D6}" type="pres">
      <dgm:prSet presAssocID="{A80907E7-D710-4FF6-9C19-DC2CBE705E3B}" presName="arrow" presStyleLbl="bgShp" presStyleIdx="0" presStyleCnt="1"/>
      <dgm:spPr/>
    </dgm:pt>
    <dgm:pt modelId="{2E13E140-96AA-4FAF-91C9-4E36F8B1EE77}" type="pres">
      <dgm:prSet presAssocID="{A80907E7-D710-4FF6-9C19-DC2CBE705E3B}" presName="arrowDiagram5" presStyleCnt="0"/>
      <dgm:spPr/>
    </dgm:pt>
    <dgm:pt modelId="{5345960A-5183-4C64-AE3C-B21504A2C708}" type="pres">
      <dgm:prSet presAssocID="{C69871A8-42E1-4D62-9463-94BA831C0742}" presName="bullet5a" presStyleLbl="node1" presStyleIdx="0" presStyleCnt="5"/>
      <dgm:spPr/>
    </dgm:pt>
    <dgm:pt modelId="{A4C1A216-4BE8-4E99-AE77-93677A5EC89E}" type="pres">
      <dgm:prSet presAssocID="{C69871A8-42E1-4D62-9463-94BA831C0742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D1A269-B390-419C-8A33-EEDFB69056EE}" type="pres">
      <dgm:prSet presAssocID="{D62CF54D-3763-442E-AB93-A6EC82D68F6C}" presName="bullet5b" presStyleLbl="node1" presStyleIdx="1" presStyleCnt="5"/>
      <dgm:spPr/>
    </dgm:pt>
    <dgm:pt modelId="{2F8FA697-E520-4B3B-9D60-88BB2FD19C03}" type="pres">
      <dgm:prSet presAssocID="{D62CF54D-3763-442E-AB93-A6EC82D68F6C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95FB84-E9B8-4BE2-B5D4-8AD134697957}" type="pres">
      <dgm:prSet presAssocID="{7C7F4235-9D81-47A5-9444-482AC718260A}" presName="bullet5c" presStyleLbl="node1" presStyleIdx="2" presStyleCnt="5"/>
      <dgm:spPr/>
    </dgm:pt>
    <dgm:pt modelId="{E32FAE57-8983-4943-8656-9CDD4F8FBFAA}" type="pres">
      <dgm:prSet presAssocID="{7C7F4235-9D81-47A5-9444-482AC718260A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104C05-FA41-4546-8CB0-6637B00B926E}" type="pres">
      <dgm:prSet presAssocID="{01388B22-7401-4823-8EAD-453249BFCB65}" presName="bullet5d" presStyleLbl="node1" presStyleIdx="3" presStyleCnt="5"/>
      <dgm:spPr/>
    </dgm:pt>
    <dgm:pt modelId="{F69BF637-2FB5-4587-B8E1-0D6582FA95C5}" type="pres">
      <dgm:prSet presAssocID="{01388B22-7401-4823-8EAD-453249BFCB65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9E7EDD-1DF2-435D-BC7D-47D21148D26C}" type="pres">
      <dgm:prSet presAssocID="{10C333DB-C1E3-4080-9DB8-999F56D2C55A}" presName="bullet5e" presStyleLbl="node1" presStyleIdx="4" presStyleCnt="5"/>
      <dgm:spPr/>
    </dgm:pt>
    <dgm:pt modelId="{37575EC6-584F-4752-8BAF-2011728D173C}" type="pres">
      <dgm:prSet presAssocID="{10C333DB-C1E3-4080-9DB8-999F56D2C55A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C33DC67C-D0AC-40AC-8E81-19AB40025A15}" srcId="{A80907E7-D710-4FF6-9C19-DC2CBE705E3B}" destId="{01388B22-7401-4823-8EAD-453249BFCB65}" srcOrd="3" destOrd="0" parTransId="{85FE32A5-D9DD-4792-9B68-997F5AC1C7B4}" sibTransId="{30634ABB-4D7D-4474-9715-C3310B1A5373}"/>
    <dgm:cxn modelId="{24748F11-ACB3-4864-9A9D-EA496B3CAFC7}" srcId="{A80907E7-D710-4FF6-9C19-DC2CBE705E3B}" destId="{7C7F4235-9D81-47A5-9444-482AC718260A}" srcOrd="2" destOrd="0" parTransId="{4581C82C-13BE-4B95-965F-D149A1185B36}" sibTransId="{BCD74B06-31A4-4277-B64B-AD099554C8D6}"/>
    <dgm:cxn modelId="{7B21A776-B7AA-45D1-8D56-62256067115C}" type="presOf" srcId="{10C333DB-C1E3-4080-9DB8-999F56D2C55A}" destId="{37575EC6-584F-4752-8BAF-2011728D173C}" srcOrd="0" destOrd="0" presId="urn:microsoft.com/office/officeart/2005/8/layout/arrow2"/>
    <dgm:cxn modelId="{7DD493DA-4952-4717-A3D6-8045151D9D06}" type="presOf" srcId="{01388B22-7401-4823-8EAD-453249BFCB65}" destId="{F69BF637-2FB5-4587-B8E1-0D6582FA95C5}" srcOrd="0" destOrd="0" presId="urn:microsoft.com/office/officeart/2005/8/layout/arrow2"/>
    <dgm:cxn modelId="{3203073C-DF06-457B-8769-9CB921E13A72}" srcId="{A80907E7-D710-4FF6-9C19-DC2CBE705E3B}" destId="{D62CF54D-3763-442E-AB93-A6EC82D68F6C}" srcOrd="1" destOrd="0" parTransId="{A9B9C349-29A6-456D-91FE-4B00FB42FF87}" sibTransId="{389AAD33-D6D2-497E-804E-0F84A970C247}"/>
    <dgm:cxn modelId="{5C5F8E6C-A9BF-4A19-9D02-69AD61515C6A}" type="presOf" srcId="{C69871A8-42E1-4D62-9463-94BA831C0742}" destId="{A4C1A216-4BE8-4E99-AE77-93677A5EC89E}" srcOrd="0" destOrd="0" presId="urn:microsoft.com/office/officeart/2005/8/layout/arrow2"/>
    <dgm:cxn modelId="{0168D34B-67D2-42CD-A104-0FD68C2A3DFA}" srcId="{A80907E7-D710-4FF6-9C19-DC2CBE705E3B}" destId="{C69871A8-42E1-4D62-9463-94BA831C0742}" srcOrd="0" destOrd="0" parTransId="{93765A65-8856-4D5E-8704-115022A202EF}" sibTransId="{8C227001-B9A5-47AB-89F7-AE312B42EB62}"/>
    <dgm:cxn modelId="{8E19790B-CD52-4214-B94B-561AB904569C}" type="presOf" srcId="{7C7F4235-9D81-47A5-9444-482AC718260A}" destId="{E32FAE57-8983-4943-8656-9CDD4F8FBFAA}" srcOrd="0" destOrd="0" presId="urn:microsoft.com/office/officeart/2005/8/layout/arrow2"/>
    <dgm:cxn modelId="{3C39BB26-8DE3-4B7B-9E31-37F9AB7B6D37}" type="presOf" srcId="{D62CF54D-3763-442E-AB93-A6EC82D68F6C}" destId="{2F8FA697-E520-4B3B-9D60-88BB2FD19C03}" srcOrd="0" destOrd="0" presId="urn:microsoft.com/office/officeart/2005/8/layout/arrow2"/>
    <dgm:cxn modelId="{885F3DBA-287A-4D02-9B5A-3F1CA746B993}" type="presOf" srcId="{A80907E7-D710-4FF6-9C19-DC2CBE705E3B}" destId="{00816C70-ADA3-4B66-B334-9A51E479AE55}" srcOrd="0" destOrd="0" presId="urn:microsoft.com/office/officeart/2005/8/layout/arrow2"/>
    <dgm:cxn modelId="{F98A5AFA-93D6-4A9D-B8F7-6DDB5EE69391}" srcId="{A80907E7-D710-4FF6-9C19-DC2CBE705E3B}" destId="{10C333DB-C1E3-4080-9DB8-999F56D2C55A}" srcOrd="4" destOrd="0" parTransId="{60547ADA-EFC3-4E0E-8288-EE0F1AE0F37F}" sibTransId="{D84ED102-1B95-4025-A5CE-572A41A590BE}"/>
    <dgm:cxn modelId="{FFF9CC08-6AB9-4126-8795-1A37DA1E3D31}" type="presParOf" srcId="{00816C70-ADA3-4B66-B334-9A51E479AE55}" destId="{0987BF27-67F2-495F-94EB-FDA40AB4E3D6}" srcOrd="0" destOrd="0" presId="urn:microsoft.com/office/officeart/2005/8/layout/arrow2"/>
    <dgm:cxn modelId="{190736FC-679C-404D-90F6-E883B4139F3C}" type="presParOf" srcId="{00816C70-ADA3-4B66-B334-9A51E479AE55}" destId="{2E13E140-96AA-4FAF-91C9-4E36F8B1EE77}" srcOrd="1" destOrd="0" presId="urn:microsoft.com/office/officeart/2005/8/layout/arrow2"/>
    <dgm:cxn modelId="{1C77944E-E8B6-46B5-A649-B5931537018E}" type="presParOf" srcId="{2E13E140-96AA-4FAF-91C9-4E36F8B1EE77}" destId="{5345960A-5183-4C64-AE3C-B21504A2C708}" srcOrd="0" destOrd="0" presId="urn:microsoft.com/office/officeart/2005/8/layout/arrow2"/>
    <dgm:cxn modelId="{94579CB7-CDBD-4993-BB67-628E0283B5A2}" type="presParOf" srcId="{2E13E140-96AA-4FAF-91C9-4E36F8B1EE77}" destId="{A4C1A216-4BE8-4E99-AE77-93677A5EC89E}" srcOrd="1" destOrd="0" presId="urn:microsoft.com/office/officeart/2005/8/layout/arrow2"/>
    <dgm:cxn modelId="{C8FDA5C5-0BB7-4116-A3BB-370923B452FB}" type="presParOf" srcId="{2E13E140-96AA-4FAF-91C9-4E36F8B1EE77}" destId="{03D1A269-B390-419C-8A33-EEDFB69056EE}" srcOrd="2" destOrd="0" presId="urn:microsoft.com/office/officeart/2005/8/layout/arrow2"/>
    <dgm:cxn modelId="{2BE8F1AA-C49F-48D7-ABCD-B82E9EE9DE89}" type="presParOf" srcId="{2E13E140-96AA-4FAF-91C9-4E36F8B1EE77}" destId="{2F8FA697-E520-4B3B-9D60-88BB2FD19C03}" srcOrd="3" destOrd="0" presId="urn:microsoft.com/office/officeart/2005/8/layout/arrow2"/>
    <dgm:cxn modelId="{487A4540-1534-4DB0-9E2C-42B45ED56C1D}" type="presParOf" srcId="{2E13E140-96AA-4FAF-91C9-4E36F8B1EE77}" destId="{4895FB84-E9B8-4BE2-B5D4-8AD134697957}" srcOrd="4" destOrd="0" presId="urn:microsoft.com/office/officeart/2005/8/layout/arrow2"/>
    <dgm:cxn modelId="{25D54A38-5209-4524-8877-DEAE23567D85}" type="presParOf" srcId="{2E13E140-96AA-4FAF-91C9-4E36F8B1EE77}" destId="{E32FAE57-8983-4943-8656-9CDD4F8FBFAA}" srcOrd="5" destOrd="0" presId="urn:microsoft.com/office/officeart/2005/8/layout/arrow2"/>
    <dgm:cxn modelId="{46DBDABF-1D0F-463C-80FD-2983BE22CC45}" type="presParOf" srcId="{2E13E140-96AA-4FAF-91C9-4E36F8B1EE77}" destId="{20104C05-FA41-4546-8CB0-6637B00B926E}" srcOrd="6" destOrd="0" presId="urn:microsoft.com/office/officeart/2005/8/layout/arrow2"/>
    <dgm:cxn modelId="{F0376B33-1E3D-4A95-A390-FC99FFB8FC07}" type="presParOf" srcId="{2E13E140-96AA-4FAF-91C9-4E36F8B1EE77}" destId="{F69BF637-2FB5-4587-B8E1-0D6582FA95C5}" srcOrd="7" destOrd="0" presId="urn:microsoft.com/office/officeart/2005/8/layout/arrow2"/>
    <dgm:cxn modelId="{1A3C7D9D-7751-40AD-BC2A-096DF5B08714}" type="presParOf" srcId="{2E13E140-96AA-4FAF-91C9-4E36F8B1EE77}" destId="{EE9E7EDD-1DF2-435D-BC7D-47D21148D26C}" srcOrd="8" destOrd="0" presId="urn:microsoft.com/office/officeart/2005/8/layout/arrow2"/>
    <dgm:cxn modelId="{983EFB9A-2155-4A9C-AFE1-F5C75C0FC14A}" type="presParOf" srcId="{2E13E140-96AA-4FAF-91C9-4E36F8B1EE77}" destId="{37575EC6-584F-4752-8BAF-2011728D173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D6C550-C360-47F7-B30C-FAFAD3A6F5B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H"/>
        </a:p>
      </dgm:t>
    </dgm:pt>
    <dgm:pt modelId="{6B77E5F9-9192-4D8B-A0F5-6EAA407D3BED}">
      <dgm:prSet phldrT="[Texte]"/>
      <dgm:spPr/>
      <dgm:t>
        <a:bodyPr/>
        <a:lstStyle/>
        <a:p>
          <a:r>
            <a:rPr lang="fr-CH" dirty="0" smtClean="0"/>
            <a:t>PDG</a:t>
          </a:r>
          <a:endParaRPr lang="fr-CH" dirty="0"/>
        </a:p>
      </dgm:t>
    </dgm:pt>
    <dgm:pt modelId="{4FB6637D-8161-47FB-A380-B9A282479CFD}" type="parTrans" cxnId="{5ABE1A39-F80D-4E43-A828-F528E9BAC843}">
      <dgm:prSet/>
      <dgm:spPr/>
      <dgm:t>
        <a:bodyPr/>
        <a:lstStyle/>
        <a:p>
          <a:endParaRPr lang="fr-CH"/>
        </a:p>
      </dgm:t>
    </dgm:pt>
    <dgm:pt modelId="{3CAF05CC-2C7F-493F-A6CA-B26D41F0D777}" type="sibTrans" cxnId="{5ABE1A39-F80D-4E43-A828-F528E9BAC843}">
      <dgm:prSet/>
      <dgm:spPr/>
      <dgm:t>
        <a:bodyPr/>
        <a:lstStyle/>
        <a:p>
          <a:endParaRPr lang="fr-CH"/>
        </a:p>
      </dgm:t>
    </dgm:pt>
    <dgm:pt modelId="{99A3A554-F315-471B-815F-54F99BC28144}" type="asst">
      <dgm:prSet phldrT="[Texte]"/>
      <dgm:spPr/>
      <dgm:t>
        <a:bodyPr/>
        <a:lstStyle/>
        <a:p>
          <a:r>
            <a:rPr lang="fr-CH" dirty="0" smtClean="0"/>
            <a:t>SD</a:t>
          </a:r>
          <a:endParaRPr lang="fr-CH" dirty="0"/>
        </a:p>
      </dgm:t>
    </dgm:pt>
    <dgm:pt modelId="{49125B1C-C04E-4917-9421-A3547E794A5D}" type="parTrans" cxnId="{F01DBFDE-0147-4316-BE92-721404C6E3F4}">
      <dgm:prSet/>
      <dgm:spPr/>
      <dgm:t>
        <a:bodyPr/>
        <a:lstStyle/>
        <a:p>
          <a:endParaRPr lang="fr-CH"/>
        </a:p>
      </dgm:t>
    </dgm:pt>
    <dgm:pt modelId="{0648E7DE-43D2-44D5-82D8-4E96F55202FA}" type="sibTrans" cxnId="{F01DBFDE-0147-4316-BE92-721404C6E3F4}">
      <dgm:prSet/>
      <dgm:spPr/>
      <dgm:t>
        <a:bodyPr/>
        <a:lstStyle/>
        <a:p>
          <a:endParaRPr lang="fr-CH"/>
        </a:p>
      </dgm:t>
    </dgm:pt>
    <dgm:pt modelId="{0F65AC14-1AF1-4F33-A50D-A20CE959F1B1}">
      <dgm:prSet phldrT="[Texte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CH" dirty="0" smtClean="0"/>
            <a:t>D. Eau</a:t>
          </a:r>
          <a:endParaRPr lang="fr-CH" dirty="0"/>
        </a:p>
      </dgm:t>
    </dgm:pt>
    <dgm:pt modelId="{4BC3E446-F72E-4A5A-B2ED-FF3832F020A7}" type="parTrans" cxnId="{0C891524-83C0-4F4E-83B8-59D699FB56E2}">
      <dgm:prSet/>
      <dgm:spPr/>
      <dgm:t>
        <a:bodyPr/>
        <a:lstStyle/>
        <a:p>
          <a:endParaRPr lang="fr-CH"/>
        </a:p>
      </dgm:t>
    </dgm:pt>
    <dgm:pt modelId="{D880CB3F-8B09-4DF3-A2DA-626A0A9D2E26}" type="sibTrans" cxnId="{0C891524-83C0-4F4E-83B8-59D699FB56E2}">
      <dgm:prSet/>
      <dgm:spPr/>
      <dgm:t>
        <a:bodyPr/>
        <a:lstStyle/>
        <a:p>
          <a:endParaRPr lang="fr-CH"/>
        </a:p>
      </dgm:t>
    </dgm:pt>
    <dgm:pt modelId="{2D801511-CF3D-4181-84DF-731E6172C82E}">
      <dgm:prSet phldrT="[Texte]"/>
      <dgm:spPr/>
      <dgm:t>
        <a:bodyPr/>
        <a:lstStyle/>
        <a:p>
          <a:r>
            <a:rPr lang="fr-CH" dirty="0" smtClean="0"/>
            <a:t>D. ONAS</a:t>
          </a:r>
          <a:endParaRPr lang="fr-CH" dirty="0"/>
        </a:p>
      </dgm:t>
    </dgm:pt>
    <dgm:pt modelId="{471596C1-12BC-4423-919F-D6316A03AA01}" type="parTrans" cxnId="{05022931-20FF-4DC6-8D2B-87F85B68508C}">
      <dgm:prSet/>
      <dgm:spPr/>
      <dgm:t>
        <a:bodyPr/>
        <a:lstStyle/>
        <a:p>
          <a:endParaRPr lang="fr-CH"/>
        </a:p>
      </dgm:t>
    </dgm:pt>
    <dgm:pt modelId="{0BC7807B-9D0C-4ADE-BDFB-E91C2EA331A0}" type="sibTrans" cxnId="{05022931-20FF-4DC6-8D2B-87F85B68508C}">
      <dgm:prSet/>
      <dgm:spPr/>
      <dgm:t>
        <a:bodyPr/>
        <a:lstStyle/>
        <a:p>
          <a:endParaRPr lang="fr-CH"/>
        </a:p>
      </dgm:t>
    </dgm:pt>
    <dgm:pt modelId="{0187BDC2-5D0D-49FB-9F89-C35487C28EE0}">
      <dgm:prSet phldrT="[Texte]"/>
      <dgm:spPr/>
      <dgm:t>
        <a:bodyPr/>
        <a:lstStyle/>
        <a:p>
          <a:r>
            <a:rPr lang="fr-CH" dirty="0" smtClean="0"/>
            <a:t>D. Finance</a:t>
          </a:r>
          <a:endParaRPr lang="fr-CH" dirty="0"/>
        </a:p>
      </dgm:t>
    </dgm:pt>
    <dgm:pt modelId="{B2F0215A-C30A-476D-A4EC-E825489D5FD7}" type="parTrans" cxnId="{004371DA-89F7-47EE-B9FB-6B792A849500}">
      <dgm:prSet/>
      <dgm:spPr/>
      <dgm:t>
        <a:bodyPr/>
        <a:lstStyle/>
        <a:p>
          <a:endParaRPr lang="fr-CH"/>
        </a:p>
      </dgm:t>
    </dgm:pt>
    <dgm:pt modelId="{3B08BA28-1137-45E7-93ED-7C9AD5144FCE}" type="sibTrans" cxnId="{004371DA-89F7-47EE-B9FB-6B792A849500}">
      <dgm:prSet/>
      <dgm:spPr/>
      <dgm:t>
        <a:bodyPr/>
        <a:lstStyle/>
        <a:p>
          <a:endParaRPr lang="fr-CH"/>
        </a:p>
      </dgm:t>
    </dgm:pt>
    <dgm:pt modelId="{8A4E517E-54E2-4ABB-9E00-EEFE3F786732}">
      <dgm:prSet phldrT="[Texte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CH" dirty="0" smtClean="0"/>
            <a:t>Secrétaire</a:t>
          </a:r>
          <a:endParaRPr lang="fr-CH" dirty="0"/>
        </a:p>
      </dgm:t>
    </dgm:pt>
    <dgm:pt modelId="{12D339CB-3015-4851-A99E-B1E201796898}" type="parTrans" cxnId="{C1F352E1-D63A-40F3-8566-68F0700A6958}">
      <dgm:prSet/>
      <dgm:spPr/>
      <dgm:t>
        <a:bodyPr/>
        <a:lstStyle/>
        <a:p>
          <a:endParaRPr lang="fr-CH"/>
        </a:p>
      </dgm:t>
    </dgm:pt>
    <dgm:pt modelId="{B59128D7-D1EC-48A1-81C7-F46E1FF4C305}" type="sibTrans" cxnId="{C1F352E1-D63A-40F3-8566-68F0700A6958}">
      <dgm:prSet/>
      <dgm:spPr/>
      <dgm:t>
        <a:bodyPr/>
        <a:lstStyle/>
        <a:p>
          <a:endParaRPr lang="fr-CH"/>
        </a:p>
      </dgm:t>
    </dgm:pt>
    <dgm:pt modelId="{2E91C4A1-13A8-446C-9F51-984194FD564E}">
      <dgm:prSet phldrT="[Texte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CH" dirty="0" smtClean="0"/>
            <a:t>Agents</a:t>
          </a:r>
          <a:endParaRPr lang="fr-CH" dirty="0"/>
        </a:p>
      </dgm:t>
    </dgm:pt>
    <dgm:pt modelId="{07631CA0-580C-4B3B-8FCA-628DA1C7FE47}" type="parTrans" cxnId="{FA312553-B4AF-4A1E-8FFE-7B5C444C1208}">
      <dgm:prSet/>
      <dgm:spPr/>
      <dgm:t>
        <a:bodyPr/>
        <a:lstStyle/>
        <a:p>
          <a:endParaRPr lang="fr-CH"/>
        </a:p>
      </dgm:t>
    </dgm:pt>
    <dgm:pt modelId="{CFDAA413-DFA6-44B9-B2DA-AD99E47C1488}" type="sibTrans" cxnId="{FA312553-B4AF-4A1E-8FFE-7B5C444C1208}">
      <dgm:prSet/>
      <dgm:spPr/>
      <dgm:t>
        <a:bodyPr/>
        <a:lstStyle/>
        <a:p>
          <a:endParaRPr lang="fr-CH"/>
        </a:p>
      </dgm:t>
    </dgm:pt>
    <dgm:pt modelId="{1F8255A2-73EF-40E8-B776-6F88D67CE2A1}" type="pres">
      <dgm:prSet presAssocID="{9BD6C550-C360-47F7-B30C-FAFAD3A6F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C078D32-2BB2-479F-AE75-45124F4804C8}" type="pres">
      <dgm:prSet presAssocID="{6B77E5F9-9192-4D8B-A0F5-6EAA407D3BED}" presName="hierRoot1" presStyleCnt="0">
        <dgm:presLayoutVars>
          <dgm:hierBranch val="init"/>
        </dgm:presLayoutVars>
      </dgm:prSet>
      <dgm:spPr/>
    </dgm:pt>
    <dgm:pt modelId="{E7228047-63BF-4ED8-AD32-E804C4C0E3AE}" type="pres">
      <dgm:prSet presAssocID="{6B77E5F9-9192-4D8B-A0F5-6EAA407D3BED}" presName="rootComposite1" presStyleCnt="0"/>
      <dgm:spPr/>
    </dgm:pt>
    <dgm:pt modelId="{194B713B-1193-4016-8753-4C9DD5C86D7E}" type="pres">
      <dgm:prSet presAssocID="{6B77E5F9-9192-4D8B-A0F5-6EAA407D3BE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183011-371F-4ED1-BA32-2BCDD397AE26}" type="pres">
      <dgm:prSet presAssocID="{6B77E5F9-9192-4D8B-A0F5-6EAA407D3BED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024BE9F-F645-4CE5-BE12-446CD8559D32}" type="pres">
      <dgm:prSet presAssocID="{6B77E5F9-9192-4D8B-A0F5-6EAA407D3BED}" presName="hierChild2" presStyleCnt="0"/>
      <dgm:spPr/>
    </dgm:pt>
    <dgm:pt modelId="{438D3AFB-4D5A-44F6-924E-AD25CB96973F}" type="pres">
      <dgm:prSet presAssocID="{4BC3E446-F72E-4A5A-B2ED-FF3832F020A7}" presName="Name64" presStyleLbl="parChTrans1D2" presStyleIdx="0" presStyleCnt="4"/>
      <dgm:spPr/>
      <dgm:t>
        <a:bodyPr/>
        <a:lstStyle/>
        <a:p>
          <a:endParaRPr lang="fr-FR"/>
        </a:p>
      </dgm:t>
    </dgm:pt>
    <dgm:pt modelId="{AB6B6F6C-DB22-4AEB-96B6-AFC5A5890ADD}" type="pres">
      <dgm:prSet presAssocID="{0F65AC14-1AF1-4F33-A50D-A20CE959F1B1}" presName="hierRoot2" presStyleCnt="0">
        <dgm:presLayoutVars>
          <dgm:hierBranch val="init"/>
        </dgm:presLayoutVars>
      </dgm:prSet>
      <dgm:spPr/>
    </dgm:pt>
    <dgm:pt modelId="{74BCCFF9-2359-480C-B4E5-3D42D0DFDEA8}" type="pres">
      <dgm:prSet presAssocID="{0F65AC14-1AF1-4F33-A50D-A20CE959F1B1}" presName="rootComposite" presStyleCnt="0"/>
      <dgm:spPr/>
    </dgm:pt>
    <dgm:pt modelId="{8D5259C1-10FF-4DDA-A04C-20A458E06832}" type="pres">
      <dgm:prSet presAssocID="{0F65AC14-1AF1-4F33-A50D-A20CE959F1B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D9FB8C-C959-4C3B-BFAF-6C3D89D6F7E8}" type="pres">
      <dgm:prSet presAssocID="{0F65AC14-1AF1-4F33-A50D-A20CE959F1B1}" presName="rootConnector" presStyleLbl="node2" presStyleIdx="0" presStyleCnt="3"/>
      <dgm:spPr/>
      <dgm:t>
        <a:bodyPr/>
        <a:lstStyle/>
        <a:p>
          <a:endParaRPr lang="fr-FR"/>
        </a:p>
      </dgm:t>
    </dgm:pt>
    <dgm:pt modelId="{E9DBF345-A373-44EB-8451-FB44ACD63942}" type="pres">
      <dgm:prSet presAssocID="{0F65AC14-1AF1-4F33-A50D-A20CE959F1B1}" presName="hierChild4" presStyleCnt="0"/>
      <dgm:spPr/>
    </dgm:pt>
    <dgm:pt modelId="{5C995C5C-6C6F-4A06-A984-587C886BE215}" type="pres">
      <dgm:prSet presAssocID="{12D339CB-3015-4851-A99E-B1E201796898}" presName="Name64" presStyleLbl="parChTrans1D3" presStyleIdx="0" presStyleCnt="2"/>
      <dgm:spPr/>
      <dgm:t>
        <a:bodyPr/>
        <a:lstStyle/>
        <a:p>
          <a:endParaRPr lang="fr-FR"/>
        </a:p>
      </dgm:t>
    </dgm:pt>
    <dgm:pt modelId="{B49AFED8-EE7E-4C56-8466-A06EF7D60471}" type="pres">
      <dgm:prSet presAssocID="{8A4E517E-54E2-4ABB-9E00-EEFE3F786732}" presName="hierRoot2" presStyleCnt="0">
        <dgm:presLayoutVars>
          <dgm:hierBranch val="init"/>
        </dgm:presLayoutVars>
      </dgm:prSet>
      <dgm:spPr/>
    </dgm:pt>
    <dgm:pt modelId="{87D2A257-F75C-4FD0-A5D5-A8E6627C721C}" type="pres">
      <dgm:prSet presAssocID="{8A4E517E-54E2-4ABB-9E00-EEFE3F786732}" presName="rootComposite" presStyleCnt="0"/>
      <dgm:spPr/>
    </dgm:pt>
    <dgm:pt modelId="{080055B2-FE6B-451E-98F4-EB9DCA8C12CC}" type="pres">
      <dgm:prSet presAssocID="{8A4E517E-54E2-4ABB-9E00-EEFE3F78673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1C24916-5E57-4CBC-B008-2E34C8C26719}" type="pres">
      <dgm:prSet presAssocID="{8A4E517E-54E2-4ABB-9E00-EEFE3F786732}" presName="rootConnector" presStyleLbl="node3" presStyleIdx="0" presStyleCnt="2"/>
      <dgm:spPr/>
      <dgm:t>
        <a:bodyPr/>
        <a:lstStyle/>
        <a:p>
          <a:endParaRPr lang="fr-FR"/>
        </a:p>
      </dgm:t>
    </dgm:pt>
    <dgm:pt modelId="{F74DA81C-DF38-4030-9F8F-CA576D4FBF14}" type="pres">
      <dgm:prSet presAssocID="{8A4E517E-54E2-4ABB-9E00-EEFE3F786732}" presName="hierChild4" presStyleCnt="0"/>
      <dgm:spPr/>
    </dgm:pt>
    <dgm:pt modelId="{A58DB0DA-F1C6-4E0B-B11B-47FF864E8E69}" type="pres">
      <dgm:prSet presAssocID="{8A4E517E-54E2-4ABB-9E00-EEFE3F786732}" presName="hierChild5" presStyleCnt="0"/>
      <dgm:spPr/>
    </dgm:pt>
    <dgm:pt modelId="{77A978D8-A417-41D3-ABF7-A64F0FDC8687}" type="pres">
      <dgm:prSet presAssocID="{07631CA0-580C-4B3B-8FCA-628DA1C7FE47}" presName="Name64" presStyleLbl="parChTrans1D3" presStyleIdx="1" presStyleCnt="2"/>
      <dgm:spPr/>
      <dgm:t>
        <a:bodyPr/>
        <a:lstStyle/>
        <a:p>
          <a:endParaRPr lang="fr-FR"/>
        </a:p>
      </dgm:t>
    </dgm:pt>
    <dgm:pt modelId="{65004390-4DD5-4409-83A3-77AAA8602915}" type="pres">
      <dgm:prSet presAssocID="{2E91C4A1-13A8-446C-9F51-984194FD564E}" presName="hierRoot2" presStyleCnt="0">
        <dgm:presLayoutVars>
          <dgm:hierBranch val="init"/>
        </dgm:presLayoutVars>
      </dgm:prSet>
      <dgm:spPr/>
    </dgm:pt>
    <dgm:pt modelId="{3F73CF50-D49D-4B3B-A251-78263D3EDB70}" type="pres">
      <dgm:prSet presAssocID="{2E91C4A1-13A8-446C-9F51-984194FD564E}" presName="rootComposite" presStyleCnt="0"/>
      <dgm:spPr/>
    </dgm:pt>
    <dgm:pt modelId="{71848F0F-97CE-480E-9F19-5FADB7A2DDBF}" type="pres">
      <dgm:prSet presAssocID="{2E91C4A1-13A8-446C-9F51-984194FD564E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F53A00-3302-4429-B0F9-94BDE381773D}" type="pres">
      <dgm:prSet presAssocID="{2E91C4A1-13A8-446C-9F51-984194FD564E}" presName="rootConnector" presStyleLbl="node3" presStyleIdx="1" presStyleCnt="2"/>
      <dgm:spPr/>
      <dgm:t>
        <a:bodyPr/>
        <a:lstStyle/>
        <a:p>
          <a:endParaRPr lang="fr-FR"/>
        </a:p>
      </dgm:t>
    </dgm:pt>
    <dgm:pt modelId="{CBFC0D9F-CA97-4B81-850A-DA9CB8E60384}" type="pres">
      <dgm:prSet presAssocID="{2E91C4A1-13A8-446C-9F51-984194FD564E}" presName="hierChild4" presStyleCnt="0"/>
      <dgm:spPr/>
    </dgm:pt>
    <dgm:pt modelId="{4FDDEB02-C05F-4EA5-A3B8-B42464E88DE0}" type="pres">
      <dgm:prSet presAssocID="{2E91C4A1-13A8-446C-9F51-984194FD564E}" presName="hierChild5" presStyleCnt="0"/>
      <dgm:spPr/>
    </dgm:pt>
    <dgm:pt modelId="{02E36963-B976-4E29-BABF-76F569158B61}" type="pres">
      <dgm:prSet presAssocID="{0F65AC14-1AF1-4F33-A50D-A20CE959F1B1}" presName="hierChild5" presStyleCnt="0"/>
      <dgm:spPr/>
    </dgm:pt>
    <dgm:pt modelId="{D6AD98E2-8E85-40A4-8F58-3BA3B6C8ECAF}" type="pres">
      <dgm:prSet presAssocID="{471596C1-12BC-4423-919F-D6316A03AA01}" presName="Name64" presStyleLbl="parChTrans1D2" presStyleIdx="1" presStyleCnt="4"/>
      <dgm:spPr/>
      <dgm:t>
        <a:bodyPr/>
        <a:lstStyle/>
        <a:p>
          <a:endParaRPr lang="fr-FR"/>
        </a:p>
      </dgm:t>
    </dgm:pt>
    <dgm:pt modelId="{D7EAFD2D-E4D4-4DB0-923F-9BB700CA9912}" type="pres">
      <dgm:prSet presAssocID="{2D801511-CF3D-4181-84DF-731E6172C82E}" presName="hierRoot2" presStyleCnt="0">
        <dgm:presLayoutVars>
          <dgm:hierBranch val="init"/>
        </dgm:presLayoutVars>
      </dgm:prSet>
      <dgm:spPr/>
    </dgm:pt>
    <dgm:pt modelId="{768EAB70-BC7E-45BE-93A2-43E8004EAD95}" type="pres">
      <dgm:prSet presAssocID="{2D801511-CF3D-4181-84DF-731E6172C82E}" presName="rootComposite" presStyleCnt="0"/>
      <dgm:spPr/>
    </dgm:pt>
    <dgm:pt modelId="{BC7A6AEE-C6F0-477A-A173-5959A861E93E}" type="pres">
      <dgm:prSet presAssocID="{2D801511-CF3D-4181-84DF-731E6172C82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96E74DB-A76A-4F22-90A1-95362CCEFF9A}" type="pres">
      <dgm:prSet presAssocID="{2D801511-CF3D-4181-84DF-731E6172C82E}" presName="rootConnector" presStyleLbl="node2" presStyleIdx="1" presStyleCnt="3"/>
      <dgm:spPr/>
      <dgm:t>
        <a:bodyPr/>
        <a:lstStyle/>
        <a:p>
          <a:endParaRPr lang="fr-FR"/>
        </a:p>
      </dgm:t>
    </dgm:pt>
    <dgm:pt modelId="{86B8D143-6A0E-4566-B800-71E7AA6D5FDD}" type="pres">
      <dgm:prSet presAssocID="{2D801511-CF3D-4181-84DF-731E6172C82E}" presName="hierChild4" presStyleCnt="0"/>
      <dgm:spPr/>
    </dgm:pt>
    <dgm:pt modelId="{DF0D6F89-DFC1-4E57-AF67-8BE984EA1D6B}" type="pres">
      <dgm:prSet presAssocID="{2D801511-CF3D-4181-84DF-731E6172C82E}" presName="hierChild5" presStyleCnt="0"/>
      <dgm:spPr/>
    </dgm:pt>
    <dgm:pt modelId="{31FE202F-9E2C-422F-AD84-C019EB9BBD42}" type="pres">
      <dgm:prSet presAssocID="{B2F0215A-C30A-476D-A4EC-E825489D5FD7}" presName="Name64" presStyleLbl="parChTrans1D2" presStyleIdx="2" presStyleCnt="4"/>
      <dgm:spPr/>
      <dgm:t>
        <a:bodyPr/>
        <a:lstStyle/>
        <a:p>
          <a:endParaRPr lang="fr-FR"/>
        </a:p>
      </dgm:t>
    </dgm:pt>
    <dgm:pt modelId="{2D9E55AC-D2EB-4636-BEDC-7C26128CB7F2}" type="pres">
      <dgm:prSet presAssocID="{0187BDC2-5D0D-49FB-9F89-C35487C28EE0}" presName="hierRoot2" presStyleCnt="0">
        <dgm:presLayoutVars>
          <dgm:hierBranch val="init"/>
        </dgm:presLayoutVars>
      </dgm:prSet>
      <dgm:spPr/>
    </dgm:pt>
    <dgm:pt modelId="{EED40B5B-CBC6-4F60-80A7-B687F9B6E29C}" type="pres">
      <dgm:prSet presAssocID="{0187BDC2-5D0D-49FB-9F89-C35487C28EE0}" presName="rootComposite" presStyleCnt="0"/>
      <dgm:spPr/>
    </dgm:pt>
    <dgm:pt modelId="{F6AD94B2-ABC7-4102-9B33-213448368E08}" type="pres">
      <dgm:prSet presAssocID="{0187BDC2-5D0D-49FB-9F89-C35487C28E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095985F-D72D-4A0B-98B2-157081DDC2BD}" type="pres">
      <dgm:prSet presAssocID="{0187BDC2-5D0D-49FB-9F89-C35487C28EE0}" presName="rootConnector" presStyleLbl="node2" presStyleIdx="2" presStyleCnt="3"/>
      <dgm:spPr/>
      <dgm:t>
        <a:bodyPr/>
        <a:lstStyle/>
        <a:p>
          <a:endParaRPr lang="fr-FR"/>
        </a:p>
      </dgm:t>
    </dgm:pt>
    <dgm:pt modelId="{67E00E3F-CBBC-44CF-9BE0-7F2016759D4E}" type="pres">
      <dgm:prSet presAssocID="{0187BDC2-5D0D-49FB-9F89-C35487C28EE0}" presName="hierChild4" presStyleCnt="0"/>
      <dgm:spPr/>
    </dgm:pt>
    <dgm:pt modelId="{2ACD36A9-7844-45E8-985A-988F08A5EE53}" type="pres">
      <dgm:prSet presAssocID="{0187BDC2-5D0D-49FB-9F89-C35487C28EE0}" presName="hierChild5" presStyleCnt="0"/>
      <dgm:spPr/>
    </dgm:pt>
    <dgm:pt modelId="{B9746212-E4D5-4CA0-81D6-16DA91E1F764}" type="pres">
      <dgm:prSet presAssocID="{6B77E5F9-9192-4D8B-A0F5-6EAA407D3BED}" presName="hierChild3" presStyleCnt="0"/>
      <dgm:spPr/>
    </dgm:pt>
    <dgm:pt modelId="{7BF0FF7F-1BFD-49EC-B8CF-D7880870DB75}" type="pres">
      <dgm:prSet presAssocID="{49125B1C-C04E-4917-9421-A3547E794A5D}" presName="Name115" presStyleLbl="parChTrans1D2" presStyleIdx="3" presStyleCnt="4"/>
      <dgm:spPr/>
      <dgm:t>
        <a:bodyPr/>
        <a:lstStyle/>
        <a:p>
          <a:endParaRPr lang="fr-FR"/>
        </a:p>
      </dgm:t>
    </dgm:pt>
    <dgm:pt modelId="{0D600DBC-2347-4F6D-8F1B-A120774EECEC}" type="pres">
      <dgm:prSet presAssocID="{99A3A554-F315-471B-815F-54F99BC28144}" presName="hierRoot3" presStyleCnt="0">
        <dgm:presLayoutVars>
          <dgm:hierBranch val="init"/>
        </dgm:presLayoutVars>
      </dgm:prSet>
      <dgm:spPr/>
    </dgm:pt>
    <dgm:pt modelId="{99F34D25-FE1A-47C1-AF95-9A8EA6EA2AAE}" type="pres">
      <dgm:prSet presAssocID="{99A3A554-F315-471B-815F-54F99BC28144}" presName="rootComposite3" presStyleCnt="0"/>
      <dgm:spPr/>
    </dgm:pt>
    <dgm:pt modelId="{FDA5A185-085B-418C-AF12-D6048BEEF7A4}" type="pres">
      <dgm:prSet presAssocID="{99A3A554-F315-471B-815F-54F99BC2814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D283A3-4902-41EF-9BF7-02A68273EC91}" type="pres">
      <dgm:prSet presAssocID="{99A3A554-F315-471B-815F-54F99BC28144}" presName="rootConnector3" presStyleLbl="asst1" presStyleIdx="0" presStyleCnt="1"/>
      <dgm:spPr/>
      <dgm:t>
        <a:bodyPr/>
        <a:lstStyle/>
        <a:p>
          <a:endParaRPr lang="fr-FR"/>
        </a:p>
      </dgm:t>
    </dgm:pt>
    <dgm:pt modelId="{7B39C906-EA92-4232-A6A8-F44646F8A25F}" type="pres">
      <dgm:prSet presAssocID="{99A3A554-F315-471B-815F-54F99BC28144}" presName="hierChild6" presStyleCnt="0"/>
      <dgm:spPr/>
    </dgm:pt>
    <dgm:pt modelId="{FB14D9FA-086E-4B8B-B358-BF5B4DAB0621}" type="pres">
      <dgm:prSet presAssocID="{99A3A554-F315-471B-815F-54F99BC28144}" presName="hierChild7" presStyleCnt="0"/>
      <dgm:spPr/>
    </dgm:pt>
  </dgm:ptLst>
  <dgm:cxnLst>
    <dgm:cxn modelId="{004371DA-89F7-47EE-B9FB-6B792A849500}" srcId="{6B77E5F9-9192-4D8B-A0F5-6EAA407D3BED}" destId="{0187BDC2-5D0D-49FB-9F89-C35487C28EE0}" srcOrd="3" destOrd="0" parTransId="{B2F0215A-C30A-476D-A4EC-E825489D5FD7}" sibTransId="{3B08BA28-1137-45E7-93ED-7C9AD5144FCE}"/>
    <dgm:cxn modelId="{E6A309E2-3A35-4632-9AF9-19395EB4D7E2}" type="presOf" srcId="{0F65AC14-1AF1-4F33-A50D-A20CE959F1B1}" destId="{8D5259C1-10FF-4DDA-A04C-20A458E06832}" srcOrd="0" destOrd="0" presId="urn:microsoft.com/office/officeart/2009/3/layout/HorizontalOrganizationChart"/>
    <dgm:cxn modelId="{87BEA01B-CD4B-4ACA-9539-39DF51273D07}" type="presOf" srcId="{07631CA0-580C-4B3B-8FCA-628DA1C7FE47}" destId="{77A978D8-A417-41D3-ABF7-A64F0FDC8687}" srcOrd="0" destOrd="0" presId="urn:microsoft.com/office/officeart/2009/3/layout/HorizontalOrganizationChart"/>
    <dgm:cxn modelId="{3169A830-64A3-4D54-A24D-0B3B15CFCB6D}" type="presOf" srcId="{2E91C4A1-13A8-446C-9F51-984194FD564E}" destId="{E9F53A00-3302-4429-B0F9-94BDE381773D}" srcOrd="1" destOrd="0" presId="urn:microsoft.com/office/officeart/2009/3/layout/HorizontalOrganizationChart"/>
    <dgm:cxn modelId="{429592E3-4C39-4E0A-AFAE-B96E045553D2}" type="presOf" srcId="{99A3A554-F315-471B-815F-54F99BC28144}" destId="{FDA5A185-085B-418C-AF12-D6048BEEF7A4}" srcOrd="0" destOrd="0" presId="urn:microsoft.com/office/officeart/2009/3/layout/HorizontalOrganizationChart"/>
    <dgm:cxn modelId="{8AFA334F-A9A9-4118-BE42-F21A307E655B}" type="presOf" srcId="{0187BDC2-5D0D-49FB-9F89-C35487C28EE0}" destId="{F6AD94B2-ABC7-4102-9B33-213448368E08}" srcOrd="0" destOrd="0" presId="urn:microsoft.com/office/officeart/2009/3/layout/HorizontalOrganizationChart"/>
    <dgm:cxn modelId="{5ABE1A39-F80D-4E43-A828-F528E9BAC843}" srcId="{9BD6C550-C360-47F7-B30C-FAFAD3A6F5B2}" destId="{6B77E5F9-9192-4D8B-A0F5-6EAA407D3BED}" srcOrd="0" destOrd="0" parTransId="{4FB6637D-8161-47FB-A380-B9A282479CFD}" sibTransId="{3CAF05CC-2C7F-493F-A6CA-B26D41F0D777}"/>
    <dgm:cxn modelId="{09E4AB93-89AC-44F6-92BF-C0522CD000A5}" type="presOf" srcId="{9BD6C550-C360-47F7-B30C-FAFAD3A6F5B2}" destId="{1F8255A2-73EF-40E8-B776-6F88D67CE2A1}" srcOrd="0" destOrd="0" presId="urn:microsoft.com/office/officeart/2009/3/layout/HorizontalOrganizationChart"/>
    <dgm:cxn modelId="{B2C2DE4A-4F3F-46B7-9709-3D37C60C7A59}" type="presOf" srcId="{12D339CB-3015-4851-A99E-B1E201796898}" destId="{5C995C5C-6C6F-4A06-A984-587C886BE215}" srcOrd="0" destOrd="0" presId="urn:microsoft.com/office/officeart/2009/3/layout/HorizontalOrganizationChart"/>
    <dgm:cxn modelId="{FE0BB21A-5A27-4857-9A06-27389661670D}" type="presOf" srcId="{8A4E517E-54E2-4ABB-9E00-EEFE3F786732}" destId="{81C24916-5E57-4CBC-B008-2E34C8C26719}" srcOrd="1" destOrd="0" presId="urn:microsoft.com/office/officeart/2009/3/layout/HorizontalOrganizationChart"/>
    <dgm:cxn modelId="{0C891524-83C0-4F4E-83B8-59D699FB56E2}" srcId="{6B77E5F9-9192-4D8B-A0F5-6EAA407D3BED}" destId="{0F65AC14-1AF1-4F33-A50D-A20CE959F1B1}" srcOrd="1" destOrd="0" parTransId="{4BC3E446-F72E-4A5A-B2ED-FF3832F020A7}" sibTransId="{D880CB3F-8B09-4DF3-A2DA-626A0A9D2E26}"/>
    <dgm:cxn modelId="{236C1FD3-2A6D-4014-A674-76B33092A417}" type="presOf" srcId="{0187BDC2-5D0D-49FB-9F89-C35487C28EE0}" destId="{0095985F-D72D-4A0B-98B2-157081DDC2BD}" srcOrd="1" destOrd="0" presId="urn:microsoft.com/office/officeart/2009/3/layout/HorizontalOrganizationChart"/>
    <dgm:cxn modelId="{E84CF206-FA9C-4179-96F1-20A34FDF21B5}" type="presOf" srcId="{0F65AC14-1AF1-4F33-A50D-A20CE959F1B1}" destId="{78D9FB8C-C959-4C3B-BFAF-6C3D89D6F7E8}" srcOrd="1" destOrd="0" presId="urn:microsoft.com/office/officeart/2009/3/layout/HorizontalOrganizationChart"/>
    <dgm:cxn modelId="{C462E568-C72D-40C2-AB7A-53CC67D8C17A}" type="presOf" srcId="{2D801511-CF3D-4181-84DF-731E6172C82E}" destId="{C96E74DB-A76A-4F22-90A1-95362CCEFF9A}" srcOrd="1" destOrd="0" presId="urn:microsoft.com/office/officeart/2009/3/layout/HorizontalOrganizationChart"/>
    <dgm:cxn modelId="{EF57A984-518F-415E-9628-9C58C15CBC21}" type="presOf" srcId="{471596C1-12BC-4423-919F-D6316A03AA01}" destId="{D6AD98E2-8E85-40A4-8F58-3BA3B6C8ECAF}" srcOrd="0" destOrd="0" presId="urn:microsoft.com/office/officeart/2009/3/layout/HorizontalOrganizationChart"/>
    <dgm:cxn modelId="{FA312553-B4AF-4A1E-8FFE-7B5C444C1208}" srcId="{0F65AC14-1AF1-4F33-A50D-A20CE959F1B1}" destId="{2E91C4A1-13A8-446C-9F51-984194FD564E}" srcOrd="1" destOrd="0" parTransId="{07631CA0-580C-4B3B-8FCA-628DA1C7FE47}" sibTransId="{CFDAA413-DFA6-44B9-B2DA-AD99E47C1488}"/>
    <dgm:cxn modelId="{756E2E2E-26D8-43AC-A967-361CC34F11D9}" type="presOf" srcId="{8A4E517E-54E2-4ABB-9E00-EEFE3F786732}" destId="{080055B2-FE6B-451E-98F4-EB9DCA8C12CC}" srcOrd="0" destOrd="0" presId="urn:microsoft.com/office/officeart/2009/3/layout/HorizontalOrganizationChart"/>
    <dgm:cxn modelId="{F01DBFDE-0147-4316-BE92-721404C6E3F4}" srcId="{6B77E5F9-9192-4D8B-A0F5-6EAA407D3BED}" destId="{99A3A554-F315-471B-815F-54F99BC28144}" srcOrd="0" destOrd="0" parTransId="{49125B1C-C04E-4917-9421-A3547E794A5D}" sibTransId="{0648E7DE-43D2-44D5-82D8-4E96F55202FA}"/>
    <dgm:cxn modelId="{05022931-20FF-4DC6-8D2B-87F85B68508C}" srcId="{6B77E5F9-9192-4D8B-A0F5-6EAA407D3BED}" destId="{2D801511-CF3D-4181-84DF-731E6172C82E}" srcOrd="2" destOrd="0" parTransId="{471596C1-12BC-4423-919F-D6316A03AA01}" sibTransId="{0BC7807B-9D0C-4ADE-BDFB-E91C2EA331A0}"/>
    <dgm:cxn modelId="{F157B747-F625-40E0-93AA-E888AFE88A8C}" type="presOf" srcId="{4BC3E446-F72E-4A5A-B2ED-FF3832F020A7}" destId="{438D3AFB-4D5A-44F6-924E-AD25CB96973F}" srcOrd="0" destOrd="0" presId="urn:microsoft.com/office/officeart/2009/3/layout/HorizontalOrganizationChart"/>
    <dgm:cxn modelId="{A1010753-936B-4807-BBD5-BF7B30ECCFBA}" type="presOf" srcId="{2D801511-CF3D-4181-84DF-731E6172C82E}" destId="{BC7A6AEE-C6F0-477A-A173-5959A861E93E}" srcOrd="0" destOrd="0" presId="urn:microsoft.com/office/officeart/2009/3/layout/HorizontalOrganizationChart"/>
    <dgm:cxn modelId="{C1F352E1-D63A-40F3-8566-68F0700A6958}" srcId="{0F65AC14-1AF1-4F33-A50D-A20CE959F1B1}" destId="{8A4E517E-54E2-4ABB-9E00-EEFE3F786732}" srcOrd="0" destOrd="0" parTransId="{12D339CB-3015-4851-A99E-B1E201796898}" sibTransId="{B59128D7-D1EC-48A1-81C7-F46E1FF4C305}"/>
    <dgm:cxn modelId="{2657B888-1B57-47A9-9968-B799F71DBAA7}" type="presOf" srcId="{6B77E5F9-9192-4D8B-A0F5-6EAA407D3BED}" destId="{08183011-371F-4ED1-BA32-2BCDD397AE26}" srcOrd="1" destOrd="0" presId="urn:microsoft.com/office/officeart/2009/3/layout/HorizontalOrganizationChart"/>
    <dgm:cxn modelId="{097ADA27-6DE0-4970-8AE2-029183A7FF32}" type="presOf" srcId="{99A3A554-F315-471B-815F-54F99BC28144}" destId="{C5D283A3-4902-41EF-9BF7-02A68273EC91}" srcOrd="1" destOrd="0" presId="urn:microsoft.com/office/officeart/2009/3/layout/HorizontalOrganizationChart"/>
    <dgm:cxn modelId="{4DDDFA77-D142-4F61-B528-1F459D334468}" type="presOf" srcId="{49125B1C-C04E-4917-9421-A3547E794A5D}" destId="{7BF0FF7F-1BFD-49EC-B8CF-D7880870DB75}" srcOrd="0" destOrd="0" presId="urn:microsoft.com/office/officeart/2009/3/layout/HorizontalOrganizationChart"/>
    <dgm:cxn modelId="{20264AA7-9F88-4579-B7AD-4E409393D421}" type="presOf" srcId="{2E91C4A1-13A8-446C-9F51-984194FD564E}" destId="{71848F0F-97CE-480E-9F19-5FADB7A2DDBF}" srcOrd="0" destOrd="0" presId="urn:microsoft.com/office/officeart/2009/3/layout/HorizontalOrganizationChart"/>
    <dgm:cxn modelId="{CAFC2C82-0ED4-4D89-AB1F-6A9459DFACB1}" type="presOf" srcId="{6B77E5F9-9192-4D8B-A0F5-6EAA407D3BED}" destId="{194B713B-1193-4016-8753-4C9DD5C86D7E}" srcOrd="0" destOrd="0" presId="urn:microsoft.com/office/officeart/2009/3/layout/HorizontalOrganizationChart"/>
    <dgm:cxn modelId="{0E45E1A2-F9A1-43DA-AC49-D592400B7D81}" type="presOf" srcId="{B2F0215A-C30A-476D-A4EC-E825489D5FD7}" destId="{31FE202F-9E2C-422F-AD84-C019EB9BBD42}" srcOrd="0" destOrd="0" presId="urn:microsoft.com/office/officeart/2009/3/layout/HorizontalOrganizationChart"/>
    <dgm:cxn modelId="{340C9377-54C9-497E-B271-56DFAC839EFF}" type="presParOf" srcId="{1F8255A2-73EF-40E8-B776-6F88D67CE2A1}" destId="{8C078D32-2BB2-479F-AE75-45124F4804C8}" srcOrd="0" destOrd="0" presId="urn:microsoft.com/office/officeart/2009/3/layout/HorizontalOrganizationChart"/>
    <dgm:cxn modelId="{29D7B679-706D-4701-9204-010834C4A431}" type="presParOf" srcId="{8C078D32-2BB2-479F-AE75-45124F4804C8}" destId="{E7228047-63BF-4ED8-AD32-E804C4C0E3AE}" srcOrd="0" destOrd="0" presId="urn:microsoft.com/office/officeart/2009/3/layout/HorizontalOrganizationChart"/>
    <dgm:cxn modelId="{9EC50799-D0FE-4389-83F1-FA6EC2B21B5C}" type="presParOf" srcId="{E7228047-63BF-4ED8-AD32-E804C4C0E3AE}" destId="{194B713B-1193-4016-8753-4C9DD5C86D7E}" srcOrd="0" destOrd="0" presId="urn:microsoft.com/office/officeart/2009/3/layout/HorizontalOrganizationChart"/>
    <dgm:cxn modelId="{480674BE-673D-4302-9CCC-5DF4D80901AA}" type="presParOf" srcId="{E7228047-63BF-4ED8-AD32-E804C4C0E3AE}" destId="{08183011-371F-4ED1-BA32-2BCDD397AE26}" srcOrd="1" destOrd="0" presId="urn:microsoft.com/office/officeart/2009/3/layout/HorizontalOrganizationChart"/>
    <dgm:cxn modelId="{65E90048-EFCB-4ACA-8B1D-2A8E0DD95911}" type="presParOf" srcId="{8C078D32-2BB2-479F-AE75-45124F4804C8}" destId="{C024BE9F-F645-4CE5-BE12-446CD8559D32}" srcOrd="1" destOrd="0" presId="urn:microsoft.com/office/officeart/2009/3/layout/HorizontalOrganizationChart"/>
    <dgm:cxn modelId="{B51B3453-2BAE-4396-ACC3-BE8BA79DF531}" type="presParOf" srcId="{C024BE9F-F645-4CE5-BE12-446CD8559D32}" destId="{438D3AFB-4D5A-44F6-924E-AD25CB96973F}" srcOrd="0" destOrd="0" presId="urn:microsoft.com/office/officeart/2009/3/layout/HorizontalOrganizationChart"/>
    <dgm:cxn modelId="{6BFE4A36-8A04-4A9B-AD17-CB5D8AF5A0D8}" type="presParOf" srcId="{C024BE9F-F645-4CE5-BE12-446CD8559D32}" destId="{AB6B6F6C-DB22-4AEB-96B6-AFC5A5890ADD}" srcOrd="1" destOrd="0" presId="urn:microsoft.com/office/officeart/2009/3/layout/HorizontalOrganizationChart"/>
    <dgm:cxn modelId="{F115D2E4-F643-49F6-B991-E696253D4121}" type="presParOf" srcId="{AB6B6F6C-DB22-4AEB-96B6-AFC5A5890ADD}" destId="{74BCCFF9-2359-480C-B4E5-3D42D0DFDEA8}" srcOrd="0" destOrd="0" presId="urn:microsoft.com/office/officeart/2009/3/layout/HorizontalOrganizationChart"/>
    <dgm:cxn modelId="{4B3E8B84-3FEB-4615-B70D-ED4387E36E39}" type="presParOf" srcId="{74BCCFF9-2359-480C-B4E5-3D42D0DFDEA8}" destId="{8D5259C1-10FF-4DDA-A04C-20A458E06832}" srcOrd="0" destOrd="0" presId="urn:microsoft.com/office/officeart/2009/3/layout/HorizontalOrganizationChart"/>
    <dgm:cxn modelId="{E692362A-1FD6-4FC7-B4C7-F397F5EF6850}" type="presParOf" srcId="{74BCCFF9-2359-480C-B4E5-3D42D0DFDEA8}" destId="{78D9FB8C-C959-4C3B-BFAF-6C3D89D6F7E8}" srcOrd="1" destOrd="0" presId="urn:microsoft.com/office/officeart/2009/3/layout/HorizontalOrganizationChart"/>
    <dgm:cxn modelId="{7AEB969F-EBEF-4D6E-965D-92E76FF36F89}" type="presParOf" srcId="{AB6B6F6C-DB22-4AEB-96B6-AFC5A5890ADD}" destId="{E9DBF345-A373-44EB-8451-FB44ACD63942}" srcOrd="1" destOrd="0" presId="urn:microsoft.com/office/officeart/2009/3/layout/HorizontalOrganizationChart"/>
    <dgm:cxn modelId="{B2C3878C-7C78-4344-9802-48D5EF21310A}" type="presParOf" srcId="{E9DBF345-A373-44EB-8451-FB44ACD63942}" destId="{5C995C5C-6C6F-4A06-A984-587C886BE215}" srcOrd="0" destOrd="0" presId="urn:microsoft.com/office/officeart/2009/3/layout/HorizontalOrganizationChart"/>
    <dgm:cxn modelId="{A9A2EFE4-8611-4694-BB4F-64207B8A51C9}" type="presParOf" srcId="{E9DBF345-A373-44EB-8451-FB44ACD63942}" destId="{B49AFED8-EE7E-4C56-8466-A06EF7D60471}" srcOrd="1" destOrd="0" presId="urn:microsoft.com/office/officeart/2009/3/layout/HorizontalOrganizationChart"/>
    <dgm:cxn modelId="{0500D760-1F87-4728-A512-51E94B54353E}" type="presParOf" srcId="{B49AFED8-EE7E-4C56-8466-A06EF7D60471}" destId="{87D2A257-F75C-4FD0-A5D5-A8E6627C721C}" srcOrd="0" destOrd="0" presId="urn:microsoft.com/office/officeart/2009/3/layout/HorizontalOrganizationChart"/>
    <dgm:cxn modelId="{14CF50A8-4A9A-410C-9A40-8DDF2257A395}" type="presParOf" srcId="{87D2A257-F75C-4FD0-A5D5-A8E6627C721C}" destId="{080055B2-FE6B-451E-98F4-EB9DCA8C12CC}" srcOrd="0" destOrd="0" presId="urn:microsoft.com/office/officeart/2009/3/layout/HorizontalOrganizationChart"/>
    <dgm:cxn modelId="{E6A0ACF3-AD7B-435B-8E19-815ABE70CC25}" type="presParOf" srcId="{87D2A257-F75C-4FD0-A5D5-A8E6627C721C}" destId="{81C24916-5E57-4CBC-B008-2E34C8C26719}" srcOrd="1" destOrd="0" presId="urn:microsoft.com/office/officeart/2009/3/layout/HorizontalOrganizationChart"/>
    <dgm:cxn modelId="{043C709F-041C-4DB0-A316-092C2BD618A8}" type="presParOf" srcId="{B49AFED8-EE7E-4C56-8466-A06EF7D60471}" destId="{F74DA81C-DF38-4030-9F8F-CA576D4FBF14}" srcOrd="1" destOrd="0" presId="urn:microsoft.com/office/officeart/2009/3/layout/HorizontalOrganizationChart"/>
    <dgm:cxn modelId="{2F0F0343-1D18-4D66-92AE-0E4869C1F719}" type="presParOf" srcId="{B49AFED8-EE7E-4C56-8466-A06EF7D60471}" destId="{A58DB0DA-F1C6-4E0B-B11B-47FF864E8E69}" srcOrd="2" destOrd="0" presId="urn:microsoft.com/office/officeart/2009/3/layout/HorizontalOrganizationChart"/>
    <dgm:cxn modelId="{09481B46-D608-4DFE-B88C-AAD1068F9833}" type="presParOf" srcId="{E9DBF345-A373-44EB-8451-FB44ACD63942}" destId="{77A978D8-A417-41D3-ABF7-A64F0FDC8687}" srcOrd="2" destOrd="0" presId="urn:microsoft.com/office/officeart/2009/3/layout/HorizontalOrganizationChart"/>
    <dgm:cxn modelId="{75B0FDA0-D368-4E6A-B188-5D60F6AE055D}" type="presParOf" srcId="{E9DBF345-A373-44EB-8451-FB44ACD63942}" destId="{65004390-4DD5-4409-83A3-77AAA8602915}" srcOrd="3" destOrd="0" presId="urn:microsoft.com/office/officeart/2009/3/layout/HorizontalOrganizationChart"/>
    <dgm:cxn modelId="{9CC512ED-B7C1-453F-BBB2-EC846D70F914}" type="presParOf" srcId="{65004390-4DD5-4409-83A3-77AAA8602915}" destId="{3F73CF50-D49D-4B3B-A251-78263D3EDB70}" srcOrd="0" destOrd="0" presId="urn:microsoft.com/office/officeart/2009/3/layout/HorizontalOrganizationChart"/>
    <dgm:cxn modelId="{3D05D904-31D3-4C96-A01D-2375E15FE857}" type="presParOf" srcId="{3F73CF50-D49D-4B3B-A251-78263D3EDB70}" destId="{71848F0F-97CE-480E-9F19-5FADB7A2DDBF}" srcOrd="0" destOrd="0" presId="urn:microsoft.com/office/officeart/2009/3/layout/HorizontalOrganizationChart"/>
    <dgm:cxn modelId="{AE016104-9C4E-4A64-82E3-C5295F62F417}" type="presParOf" srcId="{3F73CF50-D49D-4B3B-A251-78263D3EDB70}" destId="{E9F53A00-3302-4429-B0F9-94BDE381773D}" srcOrd="1" destOrd="0" presId="urn:microsoft.com/office/officeart/2009/3/layout/HorizontalOrganizationChart"/>
    <dgm:cxn modelId="{E2AAC1D1-4884-464F-B58F-7E9ABC55A87D}" type="presParOf" srcId="{65004390-4DD5-4409-83A3-77AAA8602915}" destId="{CBFC0D9F-CA97-4B81-850A-DA9CB8E60384}" srcOrd="1" destOrd="0" presId="urn:microsoft.com/office/officeart/2009/3/layout/HorizontalOrganizationChart"/>
    <dgm:cxn modelId="{84FB86C1-6A92-44BD-AB7E-014C5698450D}" type="presParOf" srcId="{65004390-4DD5-4409-83A3-77AAA8602915}" destId="{4FDDEB02-C05F-4EA5-A3B8-B42464E88DE0}" srcOrd="2" destOrd="0" presId="urn:microsoft.com/office/officeart/2009/3/layout/HorizontalOrganizationChart"/>
    <dgm:cxn modelId="{B52573BD-91FC-43CD-BBF4-11323910C0AC}" type="presParOf" srcId="{AB6B6F6C-DB22-4AEB-96B6-AFC5A5890ADD}" destId="{02E36963-B976-4E29-BABF-76F569158B61}" srcOrd="2" destOrd="0" presId="urn:microsoft.com/office/officeart/2009/3/layout/HorizontalOrganizationChart"/>
    <dgm:cxn modelId="{93AE2C33-28F2-45C4-AC36-15B387A4AD98}" type="presParOf" srcId="{C024BE9F-F645-4CE5-BE12-446CD8559D32}" destId="{D6AD98E2-8E85-40A4-8F58-3BA3B6C8ECAF}" srcOrd="2" destOrd="0" presId="urn:microsoft.com/office/officeart/2009/3/layout/HorizontalOrganizationChart"/>
    <dgm:cxn modelId="{75930C95-30AC-4DE8-8192-8FACF17C9258}" type="presParOf" srcId="{C024BE9F-F645-4CE5-BE12-446CD8559D32}" destId="{D7EAFD2D-E4D4-4DB0-923F-9BB700CA9912}" srcOrd="3" destOrd="0" presId="urn:microsoft.com/office/officeart/2009/3/layout/HorizontalOrganizationChart"/>
    <dgm:cxn modelId="{3DD1039C-9DDB-4487-B2F1-C0147B823BFD}" type="presParOf" srcId="{D7EAFD2D-E4D4-4DB0-923F-9BB700CA9912}" destId="{768EAB70-BC7E-45BE-93A2-43E8004EAD95}" srcOrd="0" destOrd="0" presId="urn:microsoft.com/office/officeart/2009/3/layout/HorizontalOrganizationChart"/>
    <dgm:cxn modelId="{A3398F71-618A-4066-B610-7EEB702EB73C}" type="presParOf" srcId="{768EAB70-BC7E-45BE-93A2-43E8004EAD95}" destId="{BC7A6AEE-C6F0-477A-A173-5959A861E93E}" srcOrd="0" destOrd="0" presId="urn:microsoft.com/office/officeart/2009/3/layout/HorizontalOrganizationChart"/>
    <dgm:cxn modelId="{8D3DD7E3-64FE-4451-BAB0-5137A9E9BEB1}" type="presParOf" srcId="{768EAB70-BC7E-45BE-93A2-43E8004EAD95}" destId="{C96E74DB-A76A-4F22-90A1-95362CCEFF9A}" srcOrd="1" destOrd="0" presId="urn:microsoft.com/office/officeart/2009/3/layout/HorizontalOrganizationChart"/>
    <dgm:cxn modelId="{A1345132-06A6-4F42-85C6-D2028711DA73}" type="presParOf" srcId="{D7EAFD2D-E4D4-4DB0-923F-9BB700CA9912}" destId="{86B8D143-6A0E-4566-B800-71E7AA6D5FDD}" srcOrd="1" destOrd="0" presId="urn:microsoft.com/office/officeart/2009/3/layout/HorizontalOrganizationChart"/>
    <dgm:cxn modelId="{5A4F6A97-966C-4F7C-955F-59EF1918DBB4}" type="presParOf" srcId="{D7EAFD2D-E4D4-4DB0-923F-9BB700CA9912}" destId="{DF0D6F89-DFC1-4E57-AF67-8BE984EA1D6B}" srcOrd="2" destOrd="0" presId="urn:microsoft.com/office/officeart/2009/3/layout/HorizontalOrganizationChart"/>
    <dgm:cxn modelId="{03B647DA-3CF6-4137-BC1D-B73241FABE9E}" type="presParOf" srcId="{C024BE9F-F645-4CE5-BE12-446CD8559D32}" destId="{31FE202F-9E2C-422F-AD84-C019EB9BBD42}" srcOrd="4" destOrd="0" presId="urn:microsoft.com/office/officeart/2009/3/layout/HorizontalOrganizationChart"/>
    <dgm:cxn modelId="{FD999754-5414-494E-983C-0072A1F661CB}" type="presParOf" srcId="{C024BE9F-F645-4CE5-BE12-446CD8559D32}" destId="{2D9E55AC-D2EB-4636-BEDC-7C26128CB7F2}" srcOrd="5" destOrd="0" presId="urn:microsoft.com/office/officeart/2009/3/layout/HorizontalOrganizationChart"/>
    <dgm:cxn modelId="{D61D6A5A-6113-4852-9DD7-EE6054A15585}" type="presParOf" srcId="{2D9E55AC-D2EB-4636-BEDC-7C26128CB7F2}" destId="{EED40B5B-CBC6-4F60-80A7-B687F9B6E29C}" srcOrd="0" destOrd="0" presId="urn:microsoft.com/office/officeart/2009/3/layout/HorizontalOrganizationChart"/>
    <dgm:cxn modelId="{B153FCBF-CC79-4689-BD35-5D23F66F257C}" type="presParOf" srcId="{EED40B5B-CBC6-4F60-80A7-B687F9B6E29C}" destId="{F6AD94B2-ABC7-4102-9B33-213448368E08}" srcOrd="0" destOrd="0" presId="urn:microsoft.com/office/officeart/2009/3/layout/HorizontalOrganizationChart"/>
    <dgm:cxn modelId="{81FC494D-BD8B-4C90-BC5F-724310275149}" type="presParOf" srcId="{EED40B5B-CBC6-4F60-80A7-B687F9B6E29C}" destId="{0095985F-D72D-4A0B-98B2-157081DDC2BD}" srcOrd="1" destOrd="0" presId="urn:microsoft.com/office/officeart/2009/3/layout/HorizontalOrganizationChart"/>
    <dgm:cxn modelId="{99865C88-2B58-446E-B93C-40756F9C4B01}" type="presParOf" srcId="{2D9E55AC-D2EB-4636-BEDC-7C26128CB7F2}" destId="{67E00E3F-CBBC-44CF-9BE0-7F2016759D4E}" srcOrd="1" destOrd="0" presId="urn:microsoft.com/office/officeart/2009/3/layout/HorizontalOrganizationChart"/>
    <dgm:cxn modelId="{7914727A-C95B-4087-841B-CAC2CC1A83E9}" type="presParOf" srcId="{2D9E55AC-D2EB-4636-BEDC-7C26128CB7F2}" destId="{2ACD36A9-7844-45E8-985A-988F08A5EE53}" srcOrd="2" destOrd="0" presId="urn:microsoft.com/office/officeart/2009/3/layout/HorizontalOrganizationChart"/>
    <dgm:cxn modelId="{1E85DD2B-0D12-4DD9-B8A5-A6BB6C309A81}" type="presParOf" srcId="{8C078D32-2BB2-479F-AE75-45124F4804C8}" destId="{B9746212-E4D5-4CA0-81D6-16DA91E1F764}" srcOrd="2" destOrd="0" presId="urn:microsoft.com/office/officeart/2009/3/layout/HorizontalOrganizationChart"/>
    <dgm:cxn modelId="{7084AD5D-A7E1-452E-98FC-E40094ABA654}" type="presParOf" srcId="{B9746212-E4D5-4CA0-81D6-16DA91E1F764}" destId="{7BF0FF7F-1BFD-49EC-B8CF-D7880870DB75}" srcOrd="0" destOrd="0" presId="urn:microsoft.com/office/officeart/2009/3/layout/HorizontalOrganizationChart"/>
    <dgm:cxn modelId="{988B738E-6A4E-4113-8BC9-273BAC623F77}" type="presParOf" srcId="{B9746212-E4D5-4CA0-81D6-16DA91E1F764}" destId="{0D600DBC-2347-4F6D-8F1B-A120774EECEC}" srcOrd="1" destOrd="0" presId="urn:microsoft.com/office/officeart/2009/3/layout/HorizontalOrganizationChart"/>
    <dgm:cxn modelId="{B02D67BB-5EB1-42EF-B759-D149E1FFD40F}" type="presParOf" srcId="{0D600DBC-2347-4F6D-8F1B-A120774EECEC}" destId="{99F34D25-FE1A-47C1-AF95-9A8EA6EA2AAE}" srcOrd="0" destOrd="0" presId="urn:microsoft.com/office/officeart/2009/3/layout/HorizontalOrganizationChart"/>
    <dgm:cxn modelId="{5CCEEAB1-4F64-40CB-8E5A-55A82E46ABB2}" type="presParOf" srcId="{99F34D25-FE1A-47C1-AF95-9A8EA6EA2AAE}" destId="{FDA5A185-085B-418C-AF12-D6048BEEF7A4}" srcOrd="0" destOrd="0" presId="urn:microsoft.com/office/officeart/2009/3/layout/HorizontalOrganizationChart"/>
    <dgm:cxn modelId="{433F9405-8680-4871-8CE8-CC70330EF259}" type="presParOf" srcId="{99F34D25-FE1A-47C1-AF95-9A8EA6EA2AAE}" destId="{C5D283A3-4902-41EF-9BF7-02A68273EC91}" srcOrd="1" destOrd="0" presId="urn:microsoft.com/office/officeart/2009/3/layout/HorizontalOrganizationChart"/>
    <dgm:cxn modelId="{89C7C5A6-18B7-4287-AB56-CB50809F1B0C}" type="presParOf" srcId="{0D600DBC-2347-4F6D-8F1B-A120774EECEC}" destId="{7B39C906-EA92-4232-A6A8-F44646F8A25F}" srcOrd="1" destOrd="0" presId="urn:microsoft.com/office/officeart/2009/3/layout/HorizontalOrganizationChart"/>
    <dgm:cxn modelId="{3BEA3248-1D32-4A0E-89F3-32C39C54C1B3}" type="presParOf" srcId="{0D600DBC-2347-4F6D-8F1B-A120774EECEC}" destId="{FB14D9FA-086E-4B8B-B358-BF5B4DAB062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87BF27-67F2-495F-94EB-FDA40AB4E3D6}">
      <dsp:nvSpPr>
        <dsp:cNvPr id="0" name=""/>
        <dsp:cNvSpPr/>
      </dsp:nvSpPr>
      <dsp:spPr>
        <a:xfrm>
          <a:off x="845343" y="0"/>
          <a:ext cx="7023100" cy="43894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960A-5183-4C64-AE3C-B21504A2C708}">
      <dsp:nvSpPr>
        <dsp:cNvPr id="0" name=""/>
        <dsp:cNvSpPr/>
      </dsp:nvSpPr>
      <dsp:spPr>
        <a:xfrm>
          <a:off x="1537119" y="3263986"/>
          <a:ext cx="161531" cy="161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1A216-4BE8-4E99-AE77-93677A5EC89E}">
      <dsp:nvSpPr>
        <dsp:cNvPr id="0" name=""/>
        <dsp:cNvSpPr/>
      </dsp:nvSpPr>
      <dsp:spPr>
        <a:xfrm>
          <a:off x="1617884" y="3344751"/>
          <a:ext cx="920026" cy="1044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59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1920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Création</a:t>
          </a:r>
          <a:endParaRPr lang="fr-CH" sz="1700" kern="1200" dirty="0"/>
        </a:p>
      </dsp:txBody>
      <dsp:txXfrm>
        <a:off x="1617884" y="3344751"/>
        <a:ext cx="920026" cy="1044686"/>
      </dsp:txXfrm>
    </dsp:sp>
    <dsp:sp modelId="{03D1A269-B390-419C-8A33-EEDFB69056EE}">
      <dsp:nvSpPr>
        <dsp:cNvPr id="0" name=""/>
        <dsp:cNvSpPr/>
      </dsp:nvSpPr>
      <dsp:spPr>
        <a:xfrm>
          <a:off x="2411495" y="2423847"/>
          <a:ext cx="252831" cy="2528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FA697-E520-4B3B-9D60-88BB2FD19C03}">
      <dsp:nvSpPr>
        <dsp:cNvPr id="0" name=""/>
        <dsp:cNvSpPr/>
      </dsp:nvSpPr>
      <dsp:spPr>
        <a:xfrm>
          <a:off x="2537910" y="2550263"/>
          <a:ext cx="1165834" cy="1839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970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1945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E2</a:t>
          </a:r>
          <a:endParaRPr lang="fr-CH" sz="1700" kern="1200" dirty="0"/>
        </a:p>
      </dsp:txBody>
      <dsp:txXfrm>
        <a:off x="2537910" y="2550263"/>
        <a:ext cx="1165834" cy="1839174"/>
      </dsp:txXfrm>
    </dsp:sp>
    <dsp:sp modelId="{4895FB84-E9B8-4BE2-B5D4-8AD134697957}">
      <dsp:nvSpPr>
        <dsp:cNvPr id="0" name=""/>
        <dsp:cNvSpPr/>
      </dsp:nvSpPr>
      <dsp:spPr>
        <a:xfrm>
          <a:off x="3535191" y="1754019"/>
          <a:ext cx="337108" cy="337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FAE57-8983-4943-8656-9CDD4F8FBFAA}">
      <dsp:nvSpPr>
        <dsp:cNvPr id="0" name=""/>
        <dsp:cNvSpPr/>
      </dsp:nvSpPr>
      <dsp:spPr>
        <a:xfrm>
          <a:off x="3703745" y="1922573"/>
          <a:ext cx="1355458" cy="246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627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1968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E3</a:t>
          </a:r>
          <a:endParaRPr lang="fr-CH" sz="1700" kern="1200" dirty="0"/>
        </a:p>
      </dsp:txBody>
      <dsp:txXfrm>
        <a:off x="3703745" y="1922573"/>
        <a:ext cx="1355458" cy="2466864"/>
      </dsp:txXfrm>
    </dsp:sp>
    <dsp:sp modelId="{20104C05-FA41-4546-8CB0-6637B00B926E}">
      <dsp:nvSpPr>
        <dsp:cNvPr id="0" name=""/>
        <dsp:cNvSpPr/>
      </dsp:nvSpPr>
      <dsp:spPr>
        <a:xfrm>
          <a:off x="4841487" y="1230798"/>
          <a:ext cx="435432" cy="4354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BF637-2FB5-4587-B8E1-0D6582FA95C5}">
      <dsp:nvSpPr>
        <dsp:cNvPr id="0" name=""/>
        <dsp:cNvSpPr/>
      </dsp:nvSpPr>
      <dsp:spPr>
        <a:xfrm>
          <a:off x="5059204" y="1448514"/>
          <a:ext cx="1404620" cy="2940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727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1986</a:t>
          </a:r>
          <a:endParaRPr lang="fr-CH" sz="1700" kern="1200" dirty="0"/>
        </a:p>
      </dsp:txBody>
      <dsp:txXfrm>
        <a:off x="5059204" y="1448514"/>
        <a:ext cx="1404620" cy="2940923"/>
      </dsp:txXfrm>
    </dsp:sp>
    <dsp:sp modelId="{EE9E7EDD-1DF2-435D-BC7D-47D21148D26C}">
      <dsp:nvSpPr>
        <dsp:cNvPr id="0" name=""/>
        <dsp:cNvSpPr/>
      </dsp:nvSpPr>
      <dsp:spPr>
        <a:xfrm>
          <a:off x="6186411" y="881399"/>
          <a:ext cx="554824" cy="554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75EC6-584F-4752-8BAF-2011728D173C}">
      <dsp:nvSpPr>
        <dsp:cNvPr id="0" name=""/>
        <dsp:cNvSpPr/>
      </dsp:nvSpPr>
      <dsp:spPr>
        <a:xfrm>
          <a:off x="6463824" y="1158811"/>
          <a:ext cx="1404620" cy="323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990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700" kern="1200" dirty="0" smtClean="0"/>
            <a:t>1999</a:t>
          </a:r>
          <a:endParaRPr lang="fr-CH" sz="1700" kern="1200" dirty="0"/>
        </a:p>
      </dsp:txBody>
      <dsp:txXfrm>
        <a:off x="6463824" y="1158811"/>
        <a:ext cx="1404620" cy="32306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F0FF7F-1BFD-49EC-B8CF-D7880870DB75}">
      <dsp:nvSpPr>
        <dsp:cNvPr id="0" name=""/>
        <dsp:cNvSpPr/>
      </dsp:nvSpPr>
      <dsp:spPr>
        <a:xfrm>
          <a:off x="1895504" y="2279920"/>
          <a:ext cx="1325363" cy="118336"/>
        </a:xfrm>
        <a:custGeom>
          <a:avLst/>
          <a:gdLst/>
          <a:ahLst/>
          <a:cxnLst/>
          <a:rect l="0" t="0" r="0" b="0"/>
          <a:pathLst>
            <a:path>
              <a:moveTo>
                <a:pt x="0" y="118336"/>
              </a:moveTo>
              <a:lnTo>
                <a:pt x="1325363" y="118336"/>
              </a:lnTo>
              <a:lnTo>
                <a:pt x="132536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E202F-9E2C-422F-AD84-C019EB9BBD42}">
      <dsp:nvSpPr>
        <dsp:cNvPr id="0" name=""/>
        <dsp:cNvSpPr/>
      </dsp:nvSpPr>
      <dsp:spPr>
        <a:xfrm>
          <a:off x="1895504" y="2398257"/>
          <a:ext cx="2650727" cy="814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1389" y="0"/>
              </a:lnTo>
              <a:lnTo>
                <a:pt x="2461389" y="814152"/>
              </a:lnTo>
              <a:lnTo>
                <a:pt x="2650727" y="814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D98E2-8E85-40A4-8F58-3BA3B6C8ECAF}">
      <dsp:nvSpPr>
        <dsp:cNvPr id="0" name=""/>
        <dsp:cNvSpPr/>
      </dsp:nvSpPr>
      <dsp:spPr>
        <a:xfrm>
          <a:off x="1895504" y="2352537"/>
          <a:ext cx="26507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50727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978D8-A417-41D3-ABF7-A64F0FDC8687}">
      <dsp:nvSpPr>
        <dsp:cNvPr id="0" name=""/>
        <dsp:cNvSpPr/>
      </dsp:nvSpPr>
      <dsp:spPr>
        <a:xfrm>
          <a:off x="6439608" y="1584104"/>
          <a:ext cx="378675" cy="407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9337" y="0"/>
              </a:lnTo>
              <a:lnTo>
                <a:pt x="189337" y="407076"/>
              </a:lnTo>
              <a:lnTo>
                <a:pt x="378675" y="4070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95C5C-6C6F-4A06-A984-587C886BE215}">
      <dsp:nvSpPr>
        <dsp:cNvPr id="0" name=""/>
        <dsp:cNvSpPr/>
      </dsp:nvSpPr>
      <dsp:spPr>
        <a:xfrm>
          <a:off x="6439608" y="1177028"/>
          <a:ext cx="378675" cy="407076"/>
        </a:xfrm>
        <a:custGeom>
          <a:avLst/>
          <a:gdLst/>
          <a:ahLst/>
          <a:cxnLst/>
          <a:rect l="0" t="0" r="0" b="0"/>
          <a:pathLst>
            <a:path>
              <a:moveTo>
                <a:pt x="0" y="407076"/>
              </a:moveTo>
              <a:lnTo>
                <a:pt x="189337" y="407076"/>
              </a:lnTo>
              <a:lnTo>
                <a:pt x="189337" y="0"/>
              </a:lnTo>
              <a:lnTo>
                <a:pt x="37867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D3AFB-4D5A-44F6-924E-AD25CB96973F}">
      <dsp:nvSpPr>
        <dsp:cNvPr id="0" name=""/>
        <dsp:cNvSpPr/>
      </dsp:nvSpPr>
      <dsp:spPr>
        <a:xfrm>
          <a:off x="1895504" y="1584104"/>
          <a:ext cx="2650727" cy="814152"/>
        </a:xfrm>
        <a:custGeom>
          <a:avLst/>
          <a:gdLst/>
          <a:ahLst/>
          <a:cxnLst/>
          <a:rect l="0" t="0" r="0" b="0"/>
          <a:pathLst>
            <a:path>
              <a:moveTo>
                <a:pt x="0" y="814152"/>
              </a:moveTo>
              <a:lnTo>
                <a:pt x="2461389" y="814152"/>
              </a:lnTo>
              <a:lnTo>
                <a:pt x="2461389" y="0"/>
              </a:lnTo>
              <a:lnTo>
                <a:pt x="26507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B713B-1193-4016-8753-4C9DD5C86D7E}">
      <dsp:nvSpPr>
        <dsp:cNvPr id="0" name=""/>
        <dsp:cNvSpPr/>
      </dsp:nvSpPr>
      <dsp:spPr>
        <a:xfrm>
          <a:off x="2127" y="2109517"/>
          <a:ext cx="1893376" cy="577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PDG</a:t>
          </a:r>
          <a:endParaRPr lang="fr-CH" sz="3100" kern="1200" dirty="0"/>
        </a:p>
      </dsp:txBody>
      <dsp:txXfrm>
        <a:off x="2127" y="2109517"/>
        <a:ext cx="1893376" cy="577479"/>
      </dsp:txXfrm>
    </dsp:sp>
    <dsp:sp modelId="{8D5259C1-10FF-4DDA-A04C-20A458E06832}">
      <dsp:nvSpPr>
        <dsp:cNvPr id="0" name=""/>
        <dsp:cNvSpPr/>
      </dsp:nvSpPr>
      <dsp:spPr>
        <a:xfrm>
          <a:off x="4546231" y="1295365"/>
          <a:ext cx="1893376" cy="57747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D. Eau</a:t>
          </a:r>
          <a:endParaRPr lang="fr-CH" sz="3100" kern="1200" dirty="0"/>
        </a:p>
      </dsp:txBody>
      <dsp:txXfrm>
        <a:off x="4546231" y="1295365"/>
        <a:ext cx="1893376" cy="577479"/>
      </dsp:txXfrm>
    </dsp:sp>
    <dsp:sp modelId="{080055B2-FE6B-451E-98F4-EB9DCA8C12CC}">
      <dsp:nvSpPr>
        <dsp:cNvPr id="0" name=""/>
        <dsp:cNvSpPr/>
      </dsp:nvSpPr>
      <dsp:spPr>
        <a:xfrm>
          <a:off x="6818283" y="888289"/>
          <a:ext cx="1893376" cy="57747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Secrétaire</a:t>
          </a:r>
          <a:endParaRPr lang="fr-CH" sz="3100" kern="1200" dirty="0"/>
        </a:p>
      </dsp:txBody>
      <dsp:txXfrm>
        <a:off x="6818283" y="888289"/>
        <a:ext cx="1893376" cy="577479"/>
      </dsp:txXfrm>
    </dsp:sp>
    <dsp:sp modelId="{71848F0F-97CE-480E-9F19-5FADB7A2DDBF}">
      <dsp:nvSpPr>
        <dsp:cNvPr id="0" name=""/>
        <dsp:cNvSpPr/>
      </dsp:nvSpPr>
      <dsp:spPr>
        <a:xfrm>
          <a:off x="6818283" y="1702441"/>
          <a:ext cx="1893376" cy="577479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Agents</a:t>
          </a:r>
          <a:endParaRPr lang="fr-CH" sz="3100" kern="1200" dirty="0"/>
        </a:p>
      </dsp:txBody>
      <dsp:txXfrm>
        <a:off x="6818283" y="1702441"/>
        <a:ext cx="1893376" cy="577479"/>
      </dsp:txXfrm>
    </dsp:sp>
    <dsp:sp modelId="{BC7A6AEE-C6F0-477A-A173-5959A861E93E}">
      <dsp:nvSpPr>
        <dsp:cNvPr id="0" name=""/>
        <dsp:cNvSpPr/>
      </dsp:nvSpPr>
      <dsp:spPr>
        <a:xfrm>
          <a:off x="4546231" y="2109517"/>
          <a:ext cx="1893376" cy="577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D. ONAS</a:t>
          </a:r>
          <a:endParaRPr lang="fr-CH" sz="3100" kern="1200" dirty="0"/>
        </a:p>
      </dsp:txBody>
      <dsp:txXfrm>
        <a:off x="4546231" y="2109517"/>
        <a:ext cx="1893376" cy="577479"/>
      </dsp:txXfrm>
    </dsp:sp>
    <dsp:sp modelId="{F6AD94B2-ABC7-4102-9B33-213448368E08}">
      <dsp:nvSpPr>
        <dsp:cNvPr id="0" name=""/>
        <dsp:cNvSpPr/>
      </dsp:nvSpPr>
      <dsp:spPr>
        <a:xfrm>
          <a:off x="4546231" y="2923669"/>
          <a:ext cx="1893376" cy="577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D. Finance</a:t>
          </a:r>
          <a:endParaRPr lang="fr-CH" sz="3100" kern="1200" dirty="0"/>
        </a:p>
      </dsp:txBody>
      <dsp:txXfrm>
        <a:off x="4546231" y="2923669"/>
        <a:ext cx="1893376" cy="577479"/>
      </dsp:txXfrm>
    </dsp:sp>
    <dsp:sp modelId="{FDA5A185-085B-418C-AF12-D6048BEEF7A4}">
      <dsp:nvSpPr>
        <dsp:cNvPr id="0" name=""/>
        <dsp:cNvSpPr/>
      </dsp:nvSpPr>
      <dsp:spPr>
        <a:xfrm>
          <a:off x="2274179" y="1702441"/>
          <a:ext cx="1893376" cy="577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100" kern="1200" dirty="0" smtClean="0"/>
            <a:t>SD</a:t>
          </a:r>
          <a:endParaRPr lang="fr-CH" sz="3100" kern="1200" dirty="0"/>
        </a:p>
      </dsp:txBody>
      <dsp:txXfrm>
        <a:off x="2274179" y="1702441"/>
        <a:ext cx="1893376" cy="577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D9E3E-43BF-4B4D-9763-75896186B477}" type="datetimeFigureOut">
              <a:rPr lang="fr-CH" smtClean="0"/>
              <a:pPr/>
              <a:t>20.02.2014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E59B-4746-4CA3-8C48-2986220AF906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86029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E59B-4746-4CA3-8C48-2986220AF906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1256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E59B-4746-4CA3-8C48-2986220AF906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597305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4E074B-C839-46DC-BDF0-DF001BC3230F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/>
          <p:cNvSpPr>
            <a:spLocks/>
          </p:cNvSpPr>
          <p:nvPr userDrawn="1"/>
        </p:nvSpPr>
        <p:spPr bwMode="auto">
          <a:xfrm rot="10800000">
            <a:off x="5912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-11522" y="-315416"/>
            <a:ext cx="9163050" cy="151216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211960" y="-315416"/>
            <a:ext cx="4502159" cy="8295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043608" y="485800"/>
            <a:ext cx="7992888" cy="92697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251520" y="1844824"/>
            <a:ext cx="8712968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-2556792" y="522920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11560" y="6453336"/>
            <a:ext cx="3847364" cy="36004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b="1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202488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fld id="{2C4E074B-C839-46DC-BDF0-DF001BC3230F}" type="slidenum">
              <a:rPr lang="fr-CH" smtClean="0"/>
              <a:pPr/>
              <a:t>‹N°›</a:t>
            </a:fld>
            <a:endParaRPr lang="fr-CH" dirty="0"/>
          </a:p>
        </p:txBody>
      </p:sp>
      <p:grpSp>
        <p:nvGrpSpPr>
          <p:cNvPr id="2" name="Group 1"/>
          <p:cNvGrpSpPr/>
          <p:nvPr/>
        </p:nvGrpSpPr>
        <p:grpSpPr>
          <a:xfrm>
            <a:off x="-36548" y="1160172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5" name="Picture 2" descr="http://www.sige-plus.com/imagecommun/sonede.pn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198"/>
          <a:stretch/>
        </p:blipFill>
        <p:spPr bwMode="auto">
          <a:xfrm>
            <a:off x="-14918" y="877724"/>
            <a:ext cx="113053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" pitchFamily="2" charset="2"/>
        <a:buChar char="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" pitchFamily="2" charset="2"/>
        <a:buChar char="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CH" dirty="0" smtClean="0"/>
              <a:t>Stage d’initiation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Présenté par :</a:t>
            </a:r>
          </a:p>
          <a:p>
            <a:r>
              <a:rPr lang="fr-CH" dirty="0" err="1" smtClean="0"/>
              <a:t>Foulen</a:t>
            </a:r>
            <a:r>
              <a:rPr lang="fr-CH" dirty="0" smtClean="0"/>
              <a:t> </a:t>
            </a:r>
            <a:r>
              <a:rPr lang="fr-CH" dirty="0" err="1" smtClean="0"/>
              <a:t>Fouleni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725690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Plan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H" dirty="0" smtClean="0"/>
              <a:t>Introduction</a:t>
            </a:r>
          </a:p>
          <a:p>
            <a:r>
              <a:rPr lang="fr-CH" dirty="0" smtClean="0"/>
              <a:t>Présentation de la SONEDE</a:t>
            </a:r>
          </a:p>
          <a:p>
            <a:pPr lvl="1"/>
            <a:r>
              <a:rPr lang="fr-CH" dirty="0" smtClean="0"/>
              <a:t>Historique</a:t>
            </a:r>
          </a:p>
          <a:p>
            <a:pPr lvl="1"/>
            <a:r>
              <a:rPr lang="fr-CH" dirty="0" smtClean="0"/>
              <a:t>Organigramme</a:t>
            </a:r>
          </a:p>
          <a:p>
            <a:pPr lvl="1"/>
            <a:r>
              <a:rPr lang="fr-CH" dirty="0" smtClean="0"/>
              <a:t>Services</a:t>
            </a:r>
          </a:p>
          <a:p>
            <a:r>
              <a:rPr lang="fr-CH" dirty="0" smtClean="0"/>
              <a:t>Tâches effectuées :</a:t>
            </a:r>
          </a:p>
          <a:p>
            <a:pPr lvl="1"/>
            <a:r>
              <a:rPr lang="fr-CH" dirty="0" smtClean="0"/>
              <a:t>T1</a:t>
            </a:r>
          </a:p>
          <a:p>
            <a:pPr lvl="1"/>
            <a:r>
              <a:rPr lang="fr-CH" dirty="0" smtClean="0"/>
              <a:t>T2</a:t>
            </a:r>
          </a:p>
          <a:p>
            <a:pPr lvl="1"/>
            <a:r>
              <a:rPr lang="fr-CH" dirty="0" smtClean="0"/>
              <a:t>T3</a:t>
            </a:r>
          </a:p>
          <a:p>
            <a:r>
              <a:rPr lang="fr-CH" dirty="0" smtClean="0"/>
              <a:t>Conclusion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8912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Historique</a:t>
            </a:r>
            <a:endParaRPr lang="fr-CH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4076906"/>
              </p:ext>
            </p:extLst>
          </p:nvPr>
        </p:nvGraphicFramePr>
        <p:xfrm>
          <a:off x="250825" y="1844675"/>
          <a:ext cx="8713788" cy="4389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86142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Organigramme</a:t>
            </a:r>
            <a:endParaRPr lang="fr-CH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1753917"/>
              </p:ext>
            </p:extLst>
          </p:nvPr>
        </p:nvGraphicFramePr>
        <p:xfrm>
          <a:off x="250825" y="1844675"/>
          <a:ext cx="8713788" cy="4389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Soutenance de stage d'initiation - 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E074B-C839-46DC-BDF0-DF001BC3230F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461185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72</Words>
  <Application>Microsoft Office PowerPoint</Application>
  <PresentationFormat>Affichage à l'écran (4:3)</PresentationFormat>
  <Paragraphs>39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Débit</vt:lpstr>
      <vt:lpstr>Stage d’initiation</vt:lpstr>
      <vt:lpstr>Plan</vt:lpstr>
      <vt:lpstr>Historique</vt:lpstr>
      <vt:lpstr>Organigramme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INNORPI2</dc:creator>
  <cp:lastModifiedBy>ISET de Djerba</cp:lastModifiedBy>
  <cp:revision>9</cp:revision>
  <dcterms:created xsi:type="dcterms:W3CDTF">2013-04-02T07:44:08Z</dcterms:created>
  <dcterms:modified xsi:type="dcterms:W3CDTF">2014-02-20T13:59:33Z</dcterms:modified>
</cp:coreProperties>
</file>