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30" autoAdjust="0"/>
    <p:restoredTop sz="94660"/>
  </p:normalViewPr>
  <p:slideViewPr>
    <p:cSldViewPr>
      <p:cViewPr>
        <p:scale>
          <a:sx n="50" d="100"/>
          <a:sy n="50" d="100"/>
        </p:scale>
        <p:origin x="-786" y="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0B0998-6B63-4A09-A285-083B64ADF048}" type="doc">
      <dgm:prSet loTypeId="urn:microsoft.com/office/officeart/2005/8/layout/h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CH"/>
        </a:p>
      </dgm:t>
    </dgm:pt>
    <dgm:pt modelId="{D8901C67-AB25-4316-8670-FE9BC59C3085}">
      <dgm:prSet phldrT="[Texte]"/>
      <dgm:spPr/>
      <dgm:t>
        <a:bodyPr/>
        <a:lstStyle/>
        <a:p>
          <a:r>
            <a:rPr lang="fr-CH" dirty="0" smtClean="0"/>
            <a:t>1920</a:t>
          </a:r>
          <a:endParaRPr lang="fr-CH" dirty="0"/>
        </a:p>
      </dgm:t>
    </dgm:pt>
    <dgm:pt modelId="{74929F9B-9C5F-42D3-ABA1-386101C23202}" type="parTrans" cxnId="{9421B2EA-28FB-4CDD-86FB-8397DBA93D40}">
      <dgm:prSet/>
      <dgm:spPr/>
      <dgm:t>
        <a:bodyPr/>
        <a:lstStyle/>
        <a:p>
          <a:endParaRPr lang="fr-CH"/>
        </a:p>
      </dgm:t>
    </dgm:pt>
    <dgm:pt modelId="{B0016585-5EF3-42AA-908C-DFDA0B863C81}" type="sibTrans" cxnId="{9421B2EA-28FB-4CDD-86FB-8397DBA93D40}">
      <dgm:prSet/>
      <dgm:spPr/>
      <dgm:t>
        <a:bodyPr/>
        <a:lstStyle/>
        <a:p>
          <a:endParaRPr lang="fr-CH"/>
        </a:p>
      </dgm:t>
    </dgm:pt>
    <dgm:pt modelId="{1EAB04B0-DAA5-4629-9091-186001943CCA}">
      <dgm:prSet phldrT="[Texte]"/>
      <dgm:spPr/>
      <dgm:t>
        <a:bodyPr/>
        <a:lstStyle/>
        <a:p>
          <a:r>
            <a:rPr lang="fr-CH" dirty="0" smtClean="0"/>
            <a:t>Création sous le nom ASD</a:t>
          </a:r>
          <a:endParaRPr lang="fr-CH" dirty="0"/>
        </a:p>
      </dgm:t>
    </dgm:pt>
    <dgm:pt modelId="{200C2885-5F50-44DD-88D3-DA2990125376}" type="parTrans" cxnId="{EFE15ECC-DE3E-4868-996C-9E00B6884A20}">
      <dgm:prSet/>
      <dgm:spPr/>
      <dgm:t>
        <a:bodyPr/>
        <a:lstStyle/>
        <a:p>
          <a:endParaRPr lang="fr-CH"/>
        </a:p>
      </dgm:t>
    </dgm:pt>
    <dgm:pt modelId="{963C2CA3-7670-4EED-9F44-4B1757869911}" type="sibTrans" cxnId="{EFE15ECC-DE3E-4868-996C-9E00B6884A20}">
      <dgm:prSet/>
      <dgm:spPr/>
      <dgm:t>
        <a:bodyPr/>
        <a:lstStyle/>
        <a:p>
          <a:endParaRPr lang="fr-CH"/>
        </a:p>
      </dgm:t>
    </dgm:pt>
    <dgm:pt modelId="{BD3D93B4-5721-410E-B384-B16F1D5CB857}">
      <dgm:prSet phldrT="[Texte]" phldr="1"/>
      <dgm:spPr/>
      <dgm:t>
        <a:bodyPr/>
        <a:lstStyle/>
        <a:p>
          <a:endParaRPr lang="fr-CH"/>
        </a:p>
      </dgm:t>
    </dgm:pt>
    <dgm:pt modelId="{FA2774ED-B095-4392-ABFA-CAAB17228555}" type="parTrans" cxnId="{9205D439-69C4-48B0-8D06-8ECFC0871611}">
      <dgm:prSet/>
      <dgm:spPr/>
      <dgm:t>
        <a:bodyPr/>
        <a:lstStyle/>
        <a:p>
          <a:endParaRPr lang="fr-CH"/>
        </a:p>
      </dgm:t>
    </dgm:pt>
    <dgm:pt modelId="{30D2F809-AFD4-44E8-99AA-965B6445FB96}" type="sibTrans" cxnId="{9205D439-69C4-48B0-8D06-8ECFC0871611}">
      <dgm:prSet/>
      <dgm:spPr/>
      <dgm:t>
        <a:bodyPr/>
        <a:lstStyle/>
        <a:p>
          <a:endParaRPr lang="fr-CH"/>
        </a:p>
      </dgm:t>
    </dgm:pt>
    <dgm:pt modelId="{2FDE417C-25CF-4F07-9C75-54BBEDD39A0A}">
      <dgm:prSet phldrT="[Texte]"/>
      <dgm:spPr/>
      <dgm:t>
        <a:bodyPr/>
        <a:lstStyle/>
        <a:p>
          <a:r>
            <a:rPr lang="fr-CH" dirty="0" smtClean="0"/>
            <a:t>1930</a:t>
          </a:r>
          <a:endParaRPr lang="fr-CH" dirty="0"/>
        </a:p>
      </dgm:t>
    </dgm:pt>
    <dgm:pt modelId="{DC282823-C555-4DB3-BCE8-58FCE5B48878}" type="parTrans" cxnId="{6A7B7A09-874B-4B53-AC59-CC31583081CB}">
      <dgm:prSet/>
      <dgm:spPr/>
      <dgm:t>
        <a:bodyPr/>
        <a:lstStyle/>
        <a:p>
          <a:endParaRPr lang="fr-CH"/>
        </a:p>
      </dgm:t>
    </dgm:pt>
    <dgm:pt modelId="{CF81C2FA-A001-4303-A36A-0476F01D9A0C}" type="sibTrans" cxnId="{6A7B7A09-874B-4B53-AC59-CC31583081CB}">
      <dgm:prSet/>
      <dgm:spPr/>
      <dgm:t>
        <a:bodyPr/>
        <a:lstStyle/>
        <a:p>
          <a:endParaRPr lang="fr-CH"/>
        </a:p>
      </dgm:t>
    </dgm:pt>
    <dgm:pt modelId="{85541AD6-B406-4D07-8A7A-24D0129C0C55}">
      <dgm:prSet phldrT="[Texte]"/>
      <dgm:spPr/>
      <dgm:t>
        <a:bodyPr/>
        <a:lstStyle/>
        <a:p>
          <a:r>
            <a:rPr lang="fr-CH" dirty="0" smtClean="0"/>
            <a:t>Internationalisation</a:t>
          </a:r>
          <a:endParaRPr lang="fr-CH" dirty="0"/>
        </a:p>
      </dgm:t>
    </dgm:pt>
    <dgm:pt modelId="{68740649-DF3C-4689-AE04-CE8B6C3FA538}" type="parTrans" cxnId="{8E7CA3BF-EBE0-49F8-AFBB-A11DC4EB8CC5}">
      <dgm:prSet/>
      <dgm:spPr/>
      <dgm:t>
        <a:bodyPr/>
        <a:lstStyle/>
        <a:p>
          <a:endParaRPr lang="fr-CH"/>
        </a:p>
      </dgm:t>
    </dgm:pt>
    <dgm:pt modelId="{86E7D82A-EEB7-4022-8BBD-A38075A0C108}" type="sibTrans" cxnId="{8E7CA3BF-EBE0-49F8-AFBB-A11DC4EB8CC5}">
      <dgm:prSet/>
      <dgm:spPr/>
      <dgm:t>
        <a:bodyPr/>
        <a:lstStyle/>
        <a:p>
          <a:endParaRPr lang="fr-CH"/>
        </a:p>
      </dgm:t>
    </dgm:pt>
    <dgm:pt modelId="{76F1C179-3FC4-4F6E-ABFB-07DE42B6D7BA}">
      <dgm:prSet phldrT="[Texte]" phldr="1"/>
      <dgm:spPr/>
      <dgm:t>
        <a:bodyPr/>
        <a:lstStyle/>
        <a:p>
          <a:endParaRPr lang="fr-CH"/>
        </a:p>
      </dgm:t>
    </dgm:pt>
    <dgm:pt modelId="{38D9E58A-3D50-42CC-9A65-E8AEE6071B22}" type="parTrans" cxnId="{C2B45AD0-A153-47DD-AC9E-4C9C25133FC2}">
      <dgm:prSet/>
      <dgm:spPr/>
      <dgm:t>
        <a:bodyPr/>
        <a:lstStyle/>
        <a:p>
          <a:endParaRPr lang="fr-CH"/>
        </a:p>
      </dgm:t>
    </dgm:pt>
    <dgm:pt modelId="{12C15EE4-D745-49B0-87C6-E19FBC32C45C}" type="sibTrans" cxnId="{C2B45AD0-A153-47DD-AC9E-4C9C25133FC2}">
      <dgm:prSet/>
      <dgm:spPr/>
      <dgm:t>
        <a:bodyPr/>
        <a:lstStyle/>
        <a:p>
          <a:endParaRPr lang="fr-CH"/>
        </a:p>
      </dgm:t>
    </dgm:pt>
    <dgm:pt modelId="{5691C037-0CE1-4EE6-A78C-ABBBD67B5E8B}">
      <dgm:prSet phldrT="[Texte]"/>
      <dgm:spPr/>
      <dgm:t>
        <a:bodyPr/>
        <a:lstStyle/>
        <a:p>
          <a:r>
            <a:rPr lang="fr-CH" dirty="0" smtClean="0"/>
            <a:t>1945</a:t>
          </a:r>
          <a:endParaRPr lang="fr-CH" dirty="0"/>
        </a:p>
      </dgm:t>
    </dgm:pt>
    <dgm:pt modelId="{DFCBE2E3-2FCF-4321-BB5A-D6FA2572514C}" type="parTrans" cxnId="{7C83246E-32CF-44D1-AE50-B6BE24783C21}">
      <dgm:prSet/>
      <dgm:spPr/>
      <dgm:t>
        <a:bodyPr/>
        <a:lstStyle/>
        <a:p>
          <a:endParaRPr lang="fr-CH"/>
        </a:p>
      </dgm:t>
    </dgm:pt>
    <dgm:pt modelId="{1EA3BA6A-7B75-4741-8123-940E76CAC6BD}" type="sibTrans" cxnId="{7C83246E-32CF-44D1-AE50-B6BE24783C21}">
      <dgm:prSet/>
      <dgm:spPr/>
      <dgm:t>
        <a:bodyPr/>
        <a:lstStyle/>
        <a:p>
          <a:endParaRPr lang="fr-CH"/>
        </a:p>
      </dgm:t>
    </dgm:pt>
    <dgm:pt modelId="{2ECDEDB6-1EF8-4045-950F-82C3D6611D73}">
      <dgm:prSet phldrT="[Texte]"/>
      <dgm:spPr/>
      <dgm:t>
        <a:bodyPr/>
        <a:lstStyle/>
        <a:p>
          <a:r>
            <a:rPr lang="fr-CH" dirty="0" smtClean="0"/>
            <a:t>Changement du nom : ATB</a:t>
          </a:r>
          <a:endParaRPr lang="fr-CH" dirty="0"/>
        </a:p>
      </dgm:t>
    </dgm:pt>
    <dgm:pt modelId="{E2248DBD-1A79-4E68-9FEF-CACE8FA16228}" type="parTrans" cxnId="{654343B1-CF12-474B-9A4B-2BBBEC48272E}">
      <dgm:prSet/>
      <dgm:spPr/>
      <dgm:t>
        <a:bodyPr/>
        <a:lstStyle/>
        <a:p>
          <a:endParaRPr lang="fr-CH"/>
        </a:p>
      </dgm:t>
    </dgm:pt>
    <dgm:pt modelId="{BC2F83D7-1318-43C7-B006-BA4E5BBF3B88}" type="sibTrans" cxnId="{654343B1-CF12-474B-9A4B-2BBBEC48272E}">
      <dgm:prSet/>
      <dgm:spPr/>
      <dgm:t>
        <a:bodyPr/>
        <a:lstStyle/>
        <a:p>
          <a:endParaRPr lang="fr-CH"/>
        </a:p>
      </dgm:t>
    </dgm:pt>
    <dgm:pt modelId="{63E73625-2AA7-4670-AC3B-E58AEDDAFDF8}">
      <dgm:prSet phldrT="[Texte]"/>
      <dgm:spPr/>
      <dgm:t>
        <a:bodyPr/>
        <a:lstStyle/>
        <a:p>
          <a:r>
            <a:rPr lang="fr-CH" dirty="0" smtClean="0"/>
            <a:t>1960</a:t>
          </a:r>
          <a:endParaRPr lang="fr-CH" dirty="0"/>
        </a:p>
      </dgm:t>
    </dgm:pt>
    <dgm:pt modelId="{46589578-0BE4-4BD6-B3EC-4894F4BBE724}" type="parTrans" cxnId="{13DE41F0-B0F7-4CFD-A367-7D4EFAF760FE}">
      <dgm:prSet/>
      <dgm:spPr/>
      <dgm:t>
        <a:bodyPr/>
        <a:lstStyle/>
        <a:p>
          <a:endParaRPr lang="fr-CH"/>
        </a:p>
      </dgm:t>
    </dgm:pt>
    <dgm:pt modelId="{49925BE9-76FD-41A6-8BED-D12FE7AEF9C9}" type="sibTrans" cxnId="{13DE41F0-B0F7-4CFD-A367-7D4EFAF760FE}">
      <dgm:prSet/>
      <dgm:spPr/>
      <dgm:t>
        <a:bodyPr/>
        <a:lstStyle/>
        <a:p>
          <a:endParaRPr lang="fr-CH"/>
        </a:p>
      </dgm:t>
    </dgm:pt>
    <dgm:pt modelId="{5AA8E592-FF66-4C5B-96E6-C1D0790C9CCE}">
      <dgm:prSet phldrT="[Texte]"/>
      <dgm:spPr/>
      <dgm:t>
        <a:bodyPr/>
        <a:lstStyle/>
        <a:p>
          <a:r>
            <a:rPr lang="fr-CH" dirty="0" smtClean="0"/>
            <a:t>Nouveaux services</a:t>
          </a:r>
          <a:endParaRPr lang="fr-CH" dirty="0"/>
        </a:p>
      </dgm:t>
    </dgm:pt>
    <dgm:pt modelId="{B679EE69-373A-4DE4-A544-AD64342A6BC3}" type="parTrans" cxnId="{CFD679EC-E227-4FC0-A304-672E36FA44D3}">
      <dgm:prSet/>
      <dgm:spPr/>
      <dgm:t>
        <a:bodyPr/>
        <a:lstStyle/>
        <a:p>
          <a:endParaRPr lang="fr-CH"/>
        </a:p>
      </dgm:t>
    </dgm:pt>
    <dgm:pt modelId="{6C7BDC87-6D0E-4719-A5BE-E8B610016DC1}" type="sibTrans" cxnId="{CFD679EC-E227-4FC0-A304-672E36FA44D3}">
      <dgm:prSet/>
      <dgm:spPr/>
      <dgm:t>
        <a:bodyPr/>
        <a:lstStyle/>
        <a:p>
          <a:endParaRPr lang="fr-CH"/>
        </a:p>
      </dgm:t>
    </dgm:pt>
    <dgm:pt modelId="{9B02DEA9-61CB-4E38-91E9-AAE8F82D2AD4}" type="pres">
      <dgm:prSet presAssocID="{8C0B0998-6B63-4A09-A285-083B64ADF0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C49B655-83AB-47E9-A737-7C1E3172F185}" type="pres">
      <dgm:prSet presAssocID="{8C0B0998-6B63-4A09-A285-083B64ADF048}" presName="tSp" presStyleCnt="0"/>
      <dgm:spPr/>
    </dgm:pt>
    <dgm:pt modelId="{E6C98074-110D-433B-B3A6-3FC3C987E3BD}" type="pres">
      <dgm:prSet presAssocID="{8C0B0998-6B63-4A09-A285-083B64ADF048}" presName="bSp" presStyleCnt="0"/>
      <dgm:spPr/>
    </dgm:pt>
    <dgm:pt modelId="{06BA2A40-3F14-416F-93F0-FBB6ED37D3A3}" type="pres">
      <dgm:prSet presAssocID="{8C0B0998-6B63-4A09-A285-083B64ADF048}" presName="process" presStyleCnt="0"/>
      <dgm:spPr/>
    </dgm:pt>
    <dgm:pt modelId="{1800FB6D-DBAB-46CD-B9E4-8BA3E0071BBA}" type="pres">
      <dgm:prSet presAssocID="{D8901C67-AB25-4316-8670-FE9BC59C3085}" presName="composite1" presStyleCnt="0"/>
      <dgm:spPr/>
    </dgm:pt>
    <dgm:pt modelId="{D4C543C7-23C6-44B1-813E-0E694380B7C6}" type="pres">
      <dgm:prSet presAssocID="{D8901C67-AB25-4316-8670-FE9BC59C3085}" presName="dummyNode1" presStyleLbl="node1" presStyleIdx="0" presStyleCnt="4"/>
      <dgm:spPr/>
    </dgm:pt>
    <dgm:pt modelId="{2BBCE079-5534-430A-95E9-12CF387D3E6B}" type="pres">
      <dgm:prSet presAssocID="{D8901C67-AB25-4316-8670-FE9BC59C3085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3C0169-68B9-4886-AA0B-F80BC555F6F3}" type="pres">
      <dgm:prSet presAssocID="{D8901C67-AB25-4316-8670-FE9BC59C3085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12A147-0395-4022-956C-256DCF692E10}" type="pres">
      <dgm:prSet presAssocID="{D8901C67-AB25-4316-8670-FE9BC59C3085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DF9E78-5BCD-40B3-9661-666B93D01EF5}" type="pres">
      <dgm:prSet presAssocID="{D8901C67-AB25-4316-8670-FE9BC59C3085}" presName="connSite1" presStyleCnt="0"/>
      <dgm:spPr/>
    </dgm:pt>
    <dgm:pt modelId="{7A4067AA-DC1F-40DC-96E1-7C91DAA1197E}" type="pres">
      <dgm:prSet presAssocID="{B0016585-5EF3-42AA-908C-DFDA0B863C81}" presName="Name9" presStyleLbl="sibTrans2D1" presStyleIdx="0" presStyleCnt="3"/>
      <dgm:spPr/>
      <dgm:t>
        <a:bodyPr/>
        <a:lstStyle/>
        <a:p>
          <a:endParaRPr lang="fr-FR"/>
        </a:p>
      </dgm:t>
    </dgm:pt>
    <dgm:pt modelId="{E9BD0C3E-AF94-4925-9908-ECDCA59FA7B7}" type="pres">
      <dgm:prSet presAssocID="{2FDE417C-25CF-4F07-9C75-54BBEDD39A0A}" presName="composite2" presStyleCnt="0"/>
      <dgm:spPr/>
    </dgm:pt>
    <dgm:pt modelId="{4EDF2B57-C9FE-4610-A16C-99EB810DE6A6}" type="pres">
      <dgm:prSet presAssocID="{2FDE417C-25CF-4F07-9C75-54BBEDD39A0A}" presName="dummyNode2" presStyleLbl="node1" presStyleIdx="0" presStyleCnt="4"/>
      <dgm:spPr/>
    </dgm:pt>
    <dgm:pt modelId="{A4781530-0C26-45EB-B39E-7E18E989E5C6}" type="pres">
      <dgm:prSet presAssocID="{2FDE417C-25CF-4F07-9C75-54BBEDD39A0A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B03FE5-781E-4A0F-B4D5-57CE56FAB07F}" type="pres">
      <dgm:prSet presAssocID="{2FDE417C-25CF-4F07-9C75-54BBEDD39A0A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F5CBBF-6DE5-4103-8748-684655886D55}" type="pres">
      <dgm:prSet presAssocID="{2FDE417C-25CF-4F07-9C75-54BBEDD39A0A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0B30E-C8EC-460C-AE18-5FEE25B34F0B}" type="pres">
      <dgm:prSet presAssocID="{2FDE417C-25CF-4F07-9C75-54BBEDD39A0A}" presName="connSite2" presStyleCnt="0"/>
      <dgm:spPr/>
    </dgm:pt>
    <dgm:pt modelId="{80D4D5CC-C115-4F5C-9293-87F1354A5F85}" type="pres">
      <dgm:prSet presAssocID="{CF81C2FA-A001-4303-A36A-0476F01D9A0C}" presName="Name18" presStyleLbl="sibTrans2D1" presStyleIdx="1" presStyleCnt="3"/>
      <dgm:spPr/>
      <dgm:t>
        <a:bodyPr/>
        <a:lstStyle/>
        <a:p>
          <a:endParaRPr lang="fr-FR"/>
        </a:p>
      </dgm:t>
    </dgm:pt>
    <dgm:pt modelId="{74597568-10F9-4E3B-9999-E04CAA0050AC}" type="pres">
      <dgm:prSet presAssocID="{5691C037-0CE1-4EE6-A78C-ABBBD67B5E8B}" presName="composite1" presStyleCnt="0"/>
      <dgm:spPr/>
    </dgm:pt>
    <dgm:pt modelId="{7B1A7C52-3777-44DB-860A-1E94EEDFCD97}" type="pres">
      <dgm:prSet presAssocID="{5691C037-0CE1-4EE6-A78C-ABBBD67B5E8B}" presName="dummyNode1" presStyleLbl="node1" presStyleIdx="1" presStyleCnt="4"/>
      <dgm:spPr/>
    </dgm:pt>
    <dgm:pt modelId="{D8DC8E65-A3B3-4D06-93AA-A2D60C55232B}" type="pres">
      <dgm:prSet presAssocID="{5691C037-0CE1-4EE6-A78C-ABBBD67B5E8B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2C78C576-6CE7-48A3-8ED4-D0A0940FABFF}" type="pres">
      <dgm:prSet presAssocID="{5691C037-0CE1-4EE6-A78C-ABBBD67B5E8B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3602DF50-3482-4E6E-A83C-DE84B67C37EB}" type="pres">
      <dgm:prSet presAssocID="{5691C037-0CE1-4EE6-A78C-ABBBD67B5E8B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82D2E9-9CA9-4595-8145-6F476B8F2BEA}" type="pres">
      <dgm:prSet presAssocID="{5691C037-0CE1-4EE6-A78C-ABBBD67B5E8B}" presName="connSite1" presStyleCnt="0"/>
      <dgm:spPr/>
    </dgm:pt>
    <dgm:pt modelId="{358863AB-12D6-473D-9EF8-25B8B484E365}" type="pres">
      <dgm:prSet presAssocID="{1EA3BA6A-7B75-4741-8123-940E76CAC6BD}" presName="Name9" presStyleLbl="sibTrans2D1" presStyleIdx="2" presStyleCnt="3"/>
      <dgm:spPr/>
      <dgm:t>
        <a:bodyPr/>
        <a:lstStyle/>
        <a:p>
          <a:endParaRPr lang="fr-FR"/>
        </a:p>
      </dgm:t>
    </dgm:pt>
    <dgm:pt modelId="{AD17BB34-85E7-4B92-ADD8-604A9C780D3D}" type="pres">
      <dgm:prSet presAssocID="{63E73625-2AA7-4670-AC3B-E58AEDDAFDF8}" presName="composite2" presStyleCnt="0"/>
      <dgm:spPr/>
    </dgm:pt>
    <dgm:pt modelId="{E84FE8C8-FB43-46A5-8BD4-1D28E5C2E5FD}" type="pres">
      <dgm:prSet presAssocID="{63E73625-2AA7-4670-AC3B-E58AEDDAFDF8}" presName="dummyNode2" presStyleLbl="node1" presStyleIdx="2" presStyleCnt="4"/>
      <dgm:spPr/>
    </dgm:pt>
    <dgm:pt modelId="{2912D37F-9CD7-4476-B813-0638C014E8DD}" type="pres">
      <dgm:prSet presAssocID="{63E73625-2AA7-4670-AC3B-E58AEDDAFDF8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46C7EF-AADC-400F-AD50-824D878F00B9}" type="pres">
      <dgm:prSet presAssocID="{63E73625-2AA7-4670-AC3B-E58AEDDAFDF8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1762E1-271B-4338-BC38-B9DC6143A7A6}" type="pres">
      <dgm:prSet presAssocID="{63E73625-2AA7-4670-AC3B-E58AEDDAFDF8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3CE2AA-540A-401B-8FBF-0B1E48E90E84}" type="pres">
      <dgm:prSet presAssocID="{63E73625-2AA7-4670-AC3B-E58AEDDAFDF8}" presName="connSite2" presStyleCnt="0"/>
      <dgm:spPr/>
    </dgm:pt>
  </dgm:ptLst>
  <dgm:cxnLst>
    <dgm:cxn modelId="{D82CD9ED-D6F1-4277-995C-BF4666852FF1}" type="presOf" srcId="{CF81C2FA-A001-4303-A36A-0476F01D9A0C}" destId="{80D4D5CC-C115-4F5C-9293-87F1354A5F85}" srcOrd="0" destOrd="0" presId="urn:microsoft.com/office/officeart/2005/8/layout/hProcess4"/>
    <dgm:cxn modelId="{F3127793-6D01-4811-A3BE-D277D283D79F}" type="presOf" srcId="{1EA3BA6A-7B75-4741-8123-940E76CAC6BD}" destId="{358863AB-12D6-473D-9EF8-25B8B484E365}" srcOrd="0" destOrd="0" presId="urn:microsoft.com/office/officeart/2005/8/layout/hProcess4"/>
    <dgm:cxn modelId="{EEA3A1F9-6852-47B8-8192-A5A2C73FCD66}" type="presOf" srcId="{BD3D93B4-5721-410E-B384-B16F1D5CB857}" destId="{783C0169-68B9-4886-AA0B-F80BC555F6F3}" srcOrd="1" destOrd="1" presId="urn:microsoft.com/office/officeart/2005/8/layout/hProcess4"/>
    <dgm:cxn modelId="{4E00224F-3BAA-4034-ACC4-CBC46CD537E1}" type="presOf" srcId="{5691C037-0CE1-4EE6-A78C-ABBBD67B5E8B}" destId="{3602DF50-3482-4E6E-A83C-DE84B67C37EB}" srcOrd="0" destOrd="0" presId="urn:microsoft.com/office/officeart/2005/8/layout/hProcess4"/>
    <dgm:cxn modelId="{7277787A-4284-4E08-8AE9-F8DEF1ED501D}" type="presOf" srcId="{85541AD6-B406-4D07-8A7A-24D0129C0C55}" destId="{A4781530-0C26-45EB-B39E-7E18E989E5C6}" srcOrd="0" destOrd="0" presId="urn:microsoft.com/office/officeart/2005/8/layout/hProcess4"/>
    <dgm:cxn modelId="{2D9A8BFE-FFB3-4A39-A6A1-20F6A3F36A1B}" type="presOf" srcId="{D8901C67-AB25-4316-8670-FE9BC59C3085}" destId="{8F12A147-0395-4022-956C-256DCF692E10}" srcOrd="0" destOrd="0" presId="urn:microsoft.com/office/officeart/2005/8/layout/hProcess4"/>
    <dgm:cxn modelId="{852B5C9A-7421-4503-9C81-C4822F779AC3}" type="presOf" srcId="{5AA8E592-FF66-4C5B-96E6-C1D0790C9CCE}" destId="{2912D37F-9CD7-4476-B813-0638C014E8DD}" srcOrd="0" destOrd="0" presId="urn:microsoft.com/office/officeart/2005/8/layout/hProcess4"/>
    <dgm:cxn modelId="{6A7B7A09-874B-4B53-AC59-CC31583081CB}" srcId="{8C0B0998-6B63-4A09-A285-083B64ADF048}" destId="{2FDE417C-25CF-4F07-9C75-54BBEDD39A0A}" srcOrd="1" destOrd="0" parTransId="{DC282823-C555-4DB3-BCE8-58FCE5B48878}" sibTransId="{CF81C2FA-A001-4303-A36A-0476F01D9A0C}"/>
    <dgm:cxn modelId="{FBEB3D95-CF90-4813-8E43-AA94FD4A1D9E}" type="presOf" srcId="{B0016585-5EF3-42AA-908C-DFDA0B863C81}" destId="{7A4067AA-DC1F-40DC-96E1-7C91DAA1197E}" srcOrd="0" destOrd="0" presId="urn:microsoft.com/office/officeart/2005/8/layout/hProcess4"/>
    <dgm:cxn modelId="{02F1C907-BB57-4F03-AFEC-EDDE83C66B73}" type="presOf" srcId="{1EAB04B0-DAA5-4629-9091-186001943CCA}" destId="{2BBCE079-5534-430A-95E9-12CF387D3E6B}" srcOrd="0" destOrd="0" presId="urn:microsoft.com/office/officeart/2005/8/layout/hProcess4"/>
    <dgm:cxn modelId="{9205D439-69C4-48B0-8D06-8ECFC0871611}" srcId="{D8901C67-AB25-4316-8670-FE9BC59C3085}" destId="{BD3D93B4-5721-410E-B384-B16F1D5CB857}" srcOrd="1" destOrd="0" parTransId="{FA2774ED-B095-4392-ABFA-CAAB17228555}" sibTransId="{30D2F809-AFD4-44E8-99AA-965B6445FB96}"/>
    <dgm:cxn modelId="{8E7CA3BF-EBE0-49F8-AFBB-A11DC4EB8CC5}" srcId="{2FDE417C-25CF-4F07-9C75-54BBEDD39A0A}" destId="{85541AD6-B406-4D07-8A7A-24D0129C0C55}" srcOrd="0" destOrd="0" parTransId="{68740649-DF3C-4689-AE04-CE8B6C3FA538}" sibTransId="{86E7D82A-EEB7-4022-8BBD-A38075A0C108}"/>
    <dgm:cxn modelId="{BCB77DE4-8527-4BCC-A69B-45DB81D25AD3}" type="presOf" srcId="{76F1C179-3FC4-4F6E-ABFB-07DE42B6D7BA}" destId="{D8B03FE5-781E-4A0F-B4D5-57CE56FAB07F}" srcOrd="1" destOrd="1" presId="urn:microsoft.com/office/officeart/2005/8/layout/hProcess4"/>
    <dgm:cxn modelId="{13DE41F0-B0F7-4CFD-A367-7D4EFAF760FE}" srcId="{8C0B0998-6B63-4A09-A285-083B64ADF048}" destId="{63E73625-2AA7-4670-AC3B-E58AEDDAFDF8}" srcOrd="3" destOrd="0" parTransId="{46589578-0BE4-4BD6-B3EC-4894F4BBE724}" sibTransId="{49925BE9-76FD-41A6-8BED-D12FE7AEF9C9}"/>
    <dgm:cxn modelId="{C2B45AD0-A153-47DD-AC9E-4C9C25133FC2}" srcId="{2FDE417C-25CF-4F07-9C75-54BBEDD39A0A}" destId="{76F1C179-3FC4-4F6E-ABFB-07DE42B6D7BA}" srcOrd="1" destOrd="0" parTransId="{38D9E58A-3D50-42CC-9A65-E8AEE6071B22}" sibTransId="{12C15EE4-D745-49B0-87C6-E19FBC32C45C}"/>
    <dgm:cxn modelId="{C2298164-2761-4FC7-96E9-3480D3706F8A}" type="presOf" srcId="{5AA8E592-FF66-4C5B-96E6-C1D0790C9CCE}" destId="{6E46C7EF-AADC-400F-AD50-824D878F00B9}" srcOrd="1" destOrd="0" presId="urn:microsoft.com/office/officeart/2005/8/layout/hProcess4"/>
    <dgm:cxn modelId="{D6F7835D-C29B-4E6A-B460-5CECB924C7B5}" type="presOf" srcId="{1EAB04B0-DAA5-4629-9091-186001943CCA}" destId="{783C0169-68B9-4886-AA0B-F80BC555F6F3}" srcOrd="1" destOrd="0" presId="urn:microsoft.com/office/officeart/2005/8/layout/hProcess4"/>
    <dgm:cxn modelId="{EFE15ECC-DE3E-4868-996C-9E00B6884A20}" srcId="{D8901C67-AB25-4316-8670-FE9BC59C3085}" destId="{1EAB04B0-DAA5-4629-9091-186001943CCA}" srcOrd="0" destOrd="0" parTransId="{200C2885-5F50-44DD-88D3-DA2990125376}" sibTransId="{963C2CA3-7670-4EED-9F44-4B1757869911}"/>
    <dgm:cxn modelId="{C64FA34B-1B9A-4E1C-B6AA-D3BDCEBC56C0}" type="presOf" srcId="{BD3D93B4-5721-410E-B384-B16F1D5CB857}" destId="{2BBCE079-5534-430A-95E9-12CF387D3E6B}" srcOrd="0" destOrd="1" presId="urn:microsoft.com/office/officeart/2005/8/layout/hProcess4"/>
    <dgm:cxn modelId="{48D65B48-6CB4-494A-9584-4B37942A7717}" type="presOf" srcId="{8C0B0998-6B63-4A09-A285-083B64ADF048}" destId="{9B02DEA9-61CB-4E38-91E9-AAE8F82D2AD4}" srcOrd="0" destOrd="0" presId="urn:microsoft.com/office/officeart/2005/8/layout/hProcess4"/>
    <dgm:cxn modelId="{CFD679EC-E227-4FC0-A304-672E36FA44D3}" srcId="{63E73625-2AA7-4670-AC3B-E58AEDDAFDF8}" destId="{5AA8E592-FF66-4C5B-96E6-C1D0790C9CCE}" srcOrd="0" destOrd="0" parTransId="{B679EE69-373A-4DE4-A544-AD64342A6BC3}" sibTransId="{6C7BDC87-6D0E-4719-A5BE-E8B610016DC1}"/>
    <dgm:cxn modelId="{394639AF-D941-4979-B63A-C85DA7DBA13F}" type="presOf" srcId="{2FDE417C-25CF-4F07-9C75-54BBEDD39A0A}" destId="{B8F5CBBF-6DE5-4103-8748-684655886D55}" srcOrd="0" destOrd="0" presId="urn:microsoft.com/office/officeart/2005/8/layout/hProcess4"/>
    <dgm:cxn modelId="{4EFC0B11-1C24-4070-ABF1-5D3ED123BB5B}" type="presOf" srcId="{76F1C179-3FC4-4F6E-ABFB-07DE42B6D7BA}" destId="{A4781530-0C26-45EB-B39E-7E18E989E5C6}" srcOrd="0" destOrd="1" presId="urn:microsoft.com/office/officeart/2005/8/layout/hProcess4"/>
    <dgm:cxn modelId="{7C83246E-32CF-44D1-AE50-B6BE24783C21}" srcId="{8C0B0998-6B63-4A09-A285-083B64ADF048}" destId="{5691C037-0CE1-4EE6-A78C-ABBBD67B5E8B}" srcOrd="2" destOrd="0" parTransId="{DFCBE2E3-2FCF-4321-BB5A-D6FA2572514C}" sibTransId="{1EA3BA6A-7B75-4741-8123-940E76CAC6BD}"/>
    <dgm:cxn modelId="{9EAF5691-0167-4F9D-89B2-BB61C95BA9A4}" type="presOf" srcId="{2ECDEDB6-1EF8-4045-950F-82C3D6611D73}" destId="{D8DC8E65-A3B3-4D06-93AA-A2D60C55232B}" srcOrd="0" destOrd="0" presId="urn:microsoft.com/office/officeart/2005/8/layout/hProcess4"/>
    <dgm:cxn modelId="{9421B2EA-28FB-4CDD-86FB-8397DBA93D40}" srcId="{8C0B0998-6B63-4A09-A285-083B64ADF048}" destId="{D8901C67-AB25-4316-8670-FE9BC59C3085}" srcOrd="0" destOrd="0" parTransId="{74929F9B-9C5F-42D3-ABA1-386101C23202}" sibTransId="{B0016585-5EF3-42AA-908C-DFDA0B863C81}"/>
    <dgm:cxn modelId="{654343B1-CF12-474B-9A4B-2BBBEC48272E}" srcId="{5691C037-0CE1-4EE6-A78C-ABBBD67B5E8B}" destId="{2ECDEDB6-1EF8-4045-950F-82C3D6611D73}" srcOrd="0" destOrd="0" parTransId="{E2248DBD-1A79-4E68-9FEF-CACE8FA16228}" sibTransId="{BC2F83D7-1318-43C7-B006-BA4E5BBF3B88}"/>
    <dgm:cxn modelId="{B1959E0A-52A3-4BAE-A6B3-099503F4783A}" type="presOf" srcId="{2ECDEDB6-1EF8-4045-950F-82C3D6611D73}" destId="{2C78C576-6CE7-48A3-8ED4-D0A0940FABFF}" srcOrd="1" destOrd="0" presId="urn:microsoft.com/office/officeart/2005/8/layout/hProcess4"/>
    <dgm:cxn modelId="{8A5BD7BF-6EC9-4F0B-837C-F2A3F7759D22}" type="presOf" srcId="{63E73625-2AA7-4670-AC3B-E58AEDDAFDF8}" destId="{781762E1-271B-4338-BC38-B9DC6143A7A6}" srcOrd="0" destOrd="0" presId="urn:microsoft.com/office/officeart/2005/8/layout/hProcess4"/>
    <dgm:cxn modelId="{6A602AB2-9666-45C6-9C14-6B2C4950D14A}" type="presOf" srcId="{85541AD6-B406-4D07-8A7A-24D0129C0C55}" destId="{D8B03FE5-781E-4A0F-B4D5-57CE56FAB07F}" srcOrd="1" destOrd="0" presId="urn:microsoft.com/office/officeart/2005/8/layout/hProcess4"/>
    <dgm:cxn modelId="{92C4DE88-B48F-4EA8-8160-C963E14249C1}" type="presParOf" srcId="{9B02DEA9-61CB-4E38-91E9-AAE8F82D2AD4}" destId="{CC49B655-83AB-47E9-A737-7C1E3172F185}" srcOrd="0" destOrd="0" presId="urn:microsoft.com/office/officeart/2005/8/layout/hProcess4"/>
    <dgm:cxn modelId="{F65D8F3F-C751-4ECC-87E6-769E3DD46A86}" type="presParOf" srcId="{9B02DEA9-61CB-4E38-91E9-AAE8F82D2AD4}" destId="{E6C98074-110D-433B-B3A6-3FC3C987E3BD}" srcOrd="1" destOrd="0" presId="urn:microsoft.com/office/officeart/2005/8/layout/hProcess4"/>
    <dgm:cxn modelId="{D62881BE-66A7-49D9-A5AE-517E5C47608E}" type="presParOf" srcId="{9B02DEA9-61CB-4E38-91E9-AAE8F82D2AD4}" destId="{06BA2A40-3F14-416F-93F0-FBB6ED37D3A3}" srcOrd="2" destOrd="0" presId="urn:microsoft.com/office/officeart/2005/8/layout/hProcess4"/>
    <dgm:cxn modelId="{77CE842A-5907-4B87-B343-A26147453B1F}" type="presParOf" srcId="{06BA2A40-3F14-416F-93F0-FBB6ED37D3A3}" destId="{1800FB6D-DBAB-46CD-B9E4-8BA3E0071BBA}" srcOrd="0" destOrd="0" presId="urn:microsoft.com/office/officeart/2005/8/layout/hProcess4"/>
    <dgm:cxn modelId="{6EF2715A-94F8-4856-B863-A9CC81B1256F}" type="presParOf" srcId="{1800FB6D-DBAB-46CD-B9E4-8BA3E0071BBA}" destId="{D4C543C7-23C6-44B1-813E-0E694380B7C6}" srcOrd="0" destOrd="0" presId="urn:microsoft.com/office/officeart/2005/8/layout/hProcess4"/>
    <dgm:cxn modelId="{107CD66C-5248-4F69-A44C-B59D1CA3B896}" type="presParOf" srcId="{1800FB6D-DBAB-46CD-B9E4-8BA3E0071BBA}" destId="{2BBCE079-5534-430A-95E9-12CF387D3E6B}" srcOrd="1" destOrd="0" presId="urn:microsoft.com/office/officeart/2005/8/layout/hProcess4"/>
    <dgm:cxn modelId="{4880B6D4-EF0E-4C76-8631-4CD7B21F94A6}" type="presParOf" srcId="{1800FB6D-DBAB-46CD-B9E4-8BA3E0071BBA}" destId="{783C0169-68B9-4886-AA0B-F80BC555F6F3}" srcOrd="2" destOrd="0" presId="urn:microsoft.com/office/officeart/2005/8/layout/hProcess4"/>
    <dgm:cxn modelId="{D5F0984E-C2E8-43AE-8CE9-07A701C3F8C7}" type="presParOf" srcId="{1800FB6D-DBAB-46CD-B9E4-8BA3E0071BBA}" destId="{8F12A147-0395-4022-956C-256DCF692E10}" srcOrd="3" destOrd="0" presId="urn:microsoft.com/office/officeart/2005/8/layout/hProcess4"/>
    <dgm:cxn modelId="{04D6447A-D98F-466E-8C71-6974B9F9A67C}" type="presParOf" srcId="{1800FB6D-DBAB-46CD-B9E4-8BA3E0071BBA}" destId="{C4DF9E78-5BCD-40B3-9661-666B93D01EF5}" srcOrd="4" destOrd="0" presId="urn:microsoft.com/office/officeart/2005/8/layout/hProcess4"/>
    <dgm:cxn modelId="{58BBA1EF-D165-4519-8941-F5B76B69EF69}" type="presParOf" srcId="{06BA2A40-3F14-416F-93F0-FBB6ED37D3A3}" destId="{7A4067AA-DC1F-40DC-96E1-7C91DAA1197E}" srcOrd="1" destOrd="0" presId="urn:microsoft.com/office/officeart/2005/8/layout/hProcess4"/>
    <dgm:cxn modelId="{6AB1D9A9-0633-4675-A253-00E196140E9D}" type="presParOf" srcId="{06BA2A40-3F14-416F-93F0-FBB6ED37D3A3}" destId="{E9BD0C3E-AF94-4925-9908-ECDCA59FA7B7}" srcOrd="2" destOrd="0" presId="urn:microsoft.com/office/officeart/2005/8/layout/hProcess4"/>
    <dgm:cxn modelId="{A935FB99-C29A-4FB8-9FFA-CF9AFB3B3084}" type="presParOf" srcId="{E9BD0C3E-AF94-4925-9908-ECDCA59FA7B7}" destId="{4EDF2B57-C9FE-4610-A16C-99EB810DE6A6}" srcOrd="0" destOrd="0" presId="urn:microsoft.com/office/officeart/2005/8/layout/hProcess4"/>
    <dgm:cxn modelId="{B1BCA82A-8C3D-425F-9E33-658A31375DB7}" type="presParOf" srcId="{E9BD0C3E-AF94-4925-9908-ECDCA59FA7B7}" destId="{A4781530-0C26-45EB-B39E-7E18E989E5C6}" srcOrd="1" destOrd="0" presId="urn:microsoft.com/office/officeart/2005/8/layout/hProcess4"/>
    <dgm:cxn modelId="{85987212-77BD-4097-9ADD-4D3DAF8A2B1C}" type="presParOf" srcId="{E9BD0C3E-AF94-4925-9908-ECDCA59FA7B7}" destId="{D8B03FE5-781E-4A0F-B4D5-57CE56FAB07F}" srcOrd="2" destOrd="0" presId="urn:microsoft.com/office/officeart/2005/8/layout/hProcess4"/>
    <dgm:cxn modelId="{7289CB6C-4E04-4EBB-A1C8-B378FE9F8FE7}" type="presParOf" srcId="{E9BD0C3E-AF94-4925-9908-ECDCA59FA7B7}" destId="{B8F5CBBF-6DE5-4103-8748-684655886D55}" srcOrd="3" destOrd="0" presId="urn:microsoft.com/office/officeart/2005/8/layout/hProcess4"/>
    <dgm:cxn modelId="{39DAADD8-9FA7-4729-92F1-3E297363D14D}" type="presParOf" srcId="{E9BD0C3E-AF94-4925-9908-ECDCA59FA7B7}" destId="{AFD0B30E-C8EC-460C-AE18-5FEE25B34F0B}" srcOrd="4" destOrd="0" presId="urn:microsoft.com/office/officeart/2005/8/layout/hProcess4"/>
    <dgm:cxn modelId="{5005B377-5354-439F-B226-48B7B324ADE5}" type="presParOf" srcId="{06BA2A40-3F14-416F-93F0-FBB6ED37D3A3}" destId="{80D4D5CC-C115-4F5C-9293-87F1354A5F85}" srcOrd="3" destOrd="0" presId="urn:microsoft.com/office/officeart/2005/8/layout/hProcess4"/>
    <dgm:cxn modelId="{BD07B156-59BD-41CB-A4DC-688754E5668A}" type="presParOf" srcId="{06BA2A40-3F14-416F-93F0-FBB6ED37D3A3}" destId="{74597568-10F9-4E3B-9999-E04CAA0050AC}" srcOrd="4" destOrd="0" presId="urn:microsoft.com/office/officeart/2005/8/layout/hProcess4"/>
    <dgm:cxn modelId="{20446BC8-17E4-4581-A13F-E523F6E56BE6}" type="presParOf" srcId="{74597568-10F9-4E3B-9999-E04CAA0050AC}" destId="{7B1A7C52-3777-44DB-860A-1E94EEDFCD97}" srcOrd="0" destOrd="0" presId="urn:microsoft.com/office/officeart/2005/8/layout/hProcess4"/>
    <dgm:cxn modelId="{A1EBF3BA-E35F-427D-952E-A8679580CCEE}" type="presParOf" srcId="{74597568-10F9-4E3B-9999-E04CAA0050AC}" destId="{D8DC8E65-A3B3-4D06-93AA-A2D60C55232B}" srcOrd="1" destOrd="0" presId="urn:microsoft.com/office/officeart/2005/8/layout/hProcess4"/>
    <dgm:cxn modelId="{A1DF1147-3AE2-4914-A645-769A16A9D3A5}" type="presParOf" srcId="{74597568-10F9-4E3B-9999-E04CAA0050AC}" destId="{2C78C576-6CE7-48A3-8ED4-D0A0940FABFF}" srcOrd="2" destOrd="0" presId="urn:microsoft.com/office/officeart/2005/8/layout/hProcess4"/>
    <dgm:cxn modelId="{00F76C48-A4BE-4F6F-B66C-A3988FA0EC73}" type="presParOf" srcId="{74597568-10F9-4E3B-9999-E04CAA0050AC}" destId="{3602DF50-3482-4E6E-A83C-DE84B67C37EB}" srcOrd="3" destOrd="0" presId="urn:microsoft.com/office/officeart/2005/8/layout/hProcess4"/>
    <dgm:cxn modelId="{11D92503-3846-47C7-8E6E-E7C7968D4DE2}" type="presParOf" srcId="{74597568-10F9-4E3B-9999-E04CAA0050AC}" destId="{6782D2E9-9CA9-4595-8145-6F476B8F2BEA}" srcOrd="4" destOrd="0" presId="urn:microsoft.com/office/officeart/2005/8/layout/hProcess4"/>
    <dgm:cxn modelId="{6DBE3446-8596-4080-BC57-DE5DCDBB6702}" type="presParOf" srcId="{06BA2A40-3F14-416F-93F0-FBB6ED37D3A3}" destId="{358863AB-12D6-473D-9EF8-25B8B484E365}" srcOrd="5" destOrd="0" presId="urn:microsoft.com/office/officeart/2005/8/layout/hProcess4"/>
    <dgm:cxn modelId="{FF907CDC-1231-4DB9-9B0B-DE193AAAA13F}" type="presParOf" srcId="{06BA2A40-3F14-416F-93F0-FBB6ED37D3A3}" destId="{AD17BB34-85E7-4B92-ADD8-604A9C780D3D}" srcOrd="6" destOrd="0" presId="urn:microsoft.com/office/officeart/2005/8/layout/hProcess4"/>
    <dgm:cxn modelId="{2B594FA7-031A-4AB5-A5E0-E3E924337546}" type="presParOf" srcId="{AD17BB34-85E7-4B92-ADD8-604A9C780D3D}" destId="{E84FE8C8-FB43-46A5-8BD4-1D28E5C2E5FD}" srcOrd="0" destOrd="0" presId="urn:microsoft.com/office/officeart/2005/8/layout/hProcess4"/>
    <dgm:cxn modelId="{BD82EAC5-D805-439D-ABEA-00FA3CB69DE0}" type="presParOf" srcId="{AD17BB34-85E7-4B92-ADD8-604A9C780D3D}" destId="{2912D37F-9CD7-4476-B813-0638C014E8DD}" srcOrd="1" destOrd="0" presId="urn:microsoft.com/office/officeart/2005/8/layout/hProcess4"/>
    <dgm:cxn modelId="{87719F5C-2757-4637-8DFC-940EB0A23128}" type="presParOf" srcId="{AD17BB34-85E7-4B92-ADD8-604A9C780D3D}" destId="{6E46C7EF-AADC-400F-AD50-824D878F00B9}" srcOrd="2" destOrd="0" presId="urn:microsoft.com/office/officeart/2005/8/layout/hProcess4"/>
    <dgm:cxn modelId="{A442F857-204E-447E-8987-D7EEA2B1AF70}" type="presParOf" srcId="{AD17BB34-85E7-4B92-ADD8-604A9C780D3D}" destId="{781762E1-271B-4338-BC38-B9DC6143A7A6}" srcOrd="3" destOrd="0" presId="urn:microsoft.com/office/officeart/2005/8/layout/hProcess4"/>
    <dgm:cxn modelId="{D3651F35-3130-4A7B-B9F7-6C4ACF6C0113}" type="presParOf" srcId="{AD17BB34-85E7-4B92-ADD8-604A9C780D3D}" destId="{F63CE2AA-540A-401B-8FBF-0B1E48E90E8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BCE079-5534-430A-95E9-12CF387D3E6B}">
      <dsp:nvSpPr>
        <dsp:cNvPr id="0" name=""/>
        <dsp:cNvSpPr/>
      </dsp:nvSpPr>
      <dsp:spPr>
        <a:xfrm>
          <a:off x="5092" y="1728936"/>
          <a:ext cx="1724198" cy="1422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1400" kern="1200" dirty="0" smtClean="0"/>
            <a:t>Création sous le nom ASD</a:t>
          </a:r>
          <a:endParaRPr lang="fr-CH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CH" sz="1400" kern="1200"/>
        </a:p>
      </dsp:txBody>
      <dsp:txXfrm>
        <a:off x="5092" y="1728936"/>
        <a:ext cx="1724198" cy="1117366"/>
      </dsp:txXfrm>
    </dsp:sp>
    <dsp:sp modelId="{7A4067AA-DC1F-40DC-96E1-7C91DAA1197E}">
      <dsp:nvSpPr>
        <dsp:cNvPr id="0" name=""/>
        <dsp:cNvSpPr/>
      </dsp:nvSpPr>
      <dsp:spPr>
        <a:xfrm>
          <a:off x="984662" y="2105760"/>
          <a:ext cx="1845149" cy="1845149"/>
        </a:xfrm>
        <a:prstGeom prst="leftCircularArrow">
          <a:avLst>
            <a:gd name="adj1" fmla="val 2851"/>
            <a:gd name="adj2" fmla="val 348394"/>
            <a:gd name="adj3" fmla="val 2123905"/>
            <a:gd name="adj4" fmla="val 9024489"/>
            <a:gd name="adj5" fmla="val 3326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2A147-0395-4022-956C-256DCF692E10}">
      <dsp:nvSpPr>
        <dsp:cNvPr id="0" name=""/>
        <dsp:cNvSpPr/>
      </dsp:nvSpPr>
      <dsp:spPr>
        <a:xfrm>
          <a:off x="388248" y="2846302"/>
          <a:ext cx="1532620" cy="6094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3400" kern="1200" dirty="0" smtClean="0"/>
            <a:t>1920</a:t>
          </a:r>
          <a:endParaRPr lang="fr-CH" sz="3400" kern="1200" dirty="0"/>
        </a:p>
      </dsp:txBody>
      <dsp:txXfrm>
        <a:off x="388248" y="2846302"/>
        <a:ext cx="1532620" cy="609472"/>
      </dsp:txXfrm>
    </dsp:sp>
    <dsp:sp modelId="{A4781530-0C26-45EB-B39E-7E18E989E5C6}">
      <dsp:nvSpPr>
        <dsp:cNvPr id="0" name=""/>
        <dsp:cNvSpPr/>
      </dsp:nvSpPr>
      <dsp:spPr>
        <a:xfrm>
          <a:off x="2171393" y="1728936"/>
          <a:ext cx="1724198" cy="1422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1400" kern="1200" dirty="0" smtClean="0"/>
            <a:t>Internationalisation</a:t>
          </a:r>
          <a:endParaRPr lang="fr-CH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CH" sz="1400" kern="1200"/>
        </a:p>
      </dsp:txBody>
      <dsp:txXfrm>
        <a:off x="2171393" y="2033672"/>
        <a:ext cx="1724198" cy="1117366"/>
      </dsp:txXfrm>
    </dsp:sp>
    <dsp:sp modelId="{80D4D5CC-C115-4F5C-9293-87F1354A5F85}">
      <dsp:nvSpPr>
        <dsp:cNvPr id="0" name=""/>
        <dsp:cNvSpPr/>
      </dsp:nvSpPr>
      <dsp:spPr>
        <a:xfrm>
          <a:off x="3136594" y="873304"/>
          <a:ext cx="2065464" cy="2065464"/>
        </a:xfrm>
        <a:prstGeom prst="circularArrow">
          <a:avLst>
            <a:gd name="adj1" fmla="val 2547"/>
            <a:gd name="adj2" fmla="val 309033"/>
            <a:gd name="adj3" fmla="val 19515456"/>
            <a:gd name="adj4" fmla="val 12575511"/>
            <a:gd name="adj5" fmla="val 2972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5CBBF-6DE5-4103-8748-684655886D55}">
      <dsp:nvSpPr>
        <dsp:cNvPr id="0" name=""/>
        <dsp:cNvSpPr/>
      </dsp:nvSpPr>
      <dsp:spPr>
        <a:xfrm>
          <a:off x="2554548" y="1424199"/>
          <a:ext cx="1532620" cy="6094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3400" kern="1200" dirty="0" smtClean="0"/>
            <a:t>1930</a:t>
          </a:r>
          <a:endParaRPr lang="fr-CH" sz="3400" kern="1200" dirty="0"/>
        </a:p>
      </dsp:txBody>
      <dsp:txXfrm>
        <a:off x="2554548" y="1424199"/>
        <a:ext cx="1532620" cy="609472"/>
      </dsp:txXfrm>
    </dsp:sp>
    <dsp:sp modelId="{D8DC8E65-A3B3-4D06-93AA-A2D60C55232B}">
      <dsp:nvSpPr>
        <dsp:cNvPr id="0" name=""/>
        <dsp:cNvSpPr/>
      </dsp:nvSpPr>
      <dsp:spPr>
        <a:xfrm>
          <a:off x="4337693" y="1728936"/>
          <a:ext cx="1724198" cy="1422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1400" kern="1200" dirty="0" smtClean="0"/>
            <a:t>Changement du nom : ATB</a:t>
          </a:r>
          <a:endParaRPr lang="fr-CH" sz="1400" kern="1200" dirty="0"/>
        </a:p>
      </dsp:txBody>
      <dsp:txXfrm>
        <a:off x="4337693" y="1728936"/>
        <a:ext cx="1724198" cy="1117366"/>
      </dsp:txXfrm>
    </dsp:sp>
    <dsp:sp modelId="{358863AB-12D6-473D-9EF8-25B8B484E365}">
      <dsp:nvSpPr>
        <dsp:cNvPr id="0" name=""/>
        <dsp:cNvSpPr/>
      </dsp:nvSpPr>
      <dsp:spPr>
        <a:xfrm>
          <a:off x="5317262" y="2105760"/>
          <a:ext cx="1845149" cy="1845149"/>
        </a:xfrm>
        <a:prstGeom prst="leftCircularArrow">
          <a:avLst>
            <a:gd name="adj1" fmla="val 2851"/>
            <a:gd name="adj2" fmla="val 348394"/>
            <a:gd name="adj3" fmla="val 2123905"/>
            <a:gd name="adj4" fmla="val 9024489"/>
            <a:gd name="adj5" fmla="val 3326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02DF50-3482-4E6E-A83C-DE84B67C37EB}">
      <dsp:nvSpPr>
        <dsp:cNvPr id="0" name=""/>
        <dsp:cNvSpPr/>
      </dsp:nvSpPr>
      <dsp:spPr>
        <a:xfrm>
          <a:off x="4720848" y="2846302"/>
          <a:ext cx="1532620" cy="6094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3400" kern="1200" dirty="0" smtClean="0"/>
            <a:t>1945</a:t>
          </a:r>
          <a:endParaRPr lang="fr-CH" sz="3400" kern="1200" dirty="0"/>
        </a:p>
      </dsp:txBody>
      <dsp:txXfrm>
        <a:off x="4720848" y="2846302"/>
        <a:ext cx="1532620" cy="609472"/>
      </dsp:txXfrm>
    </dsp:sp>
    <dsp:sp modelId="{2912D37F-9CD7-4476-B813-0638C014E8DD}">
      <dsp:nvSpPr>
        <dsp:cNvPr id="0" name=""/>
        <dsp:cNvSpPr/>
      </dsp:nvSpPr>
      <dsp:spPr>
        <a:xfrm>
          <a:off x="6503993" y="1728936"/>
          <a:ext cx="1724198" cy="1422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1400" kern="1200" dirty="0" smtClean="0"/>
            <a:t>Nouveaux services</a:t>
          </a:r>
          <a:endParaRPr lang="fr-CH" sz="1400" kern="1200" dirty="0"/>
        </a:p>
      </dsp:txBody>
      <dsp:txXfrm>
        <a:off x="6503993" y="2033672"/>
        <a:ext cx="1724198" cy="1117366"/>
      </dsp:txXfrm>
    </dsp:sp>
    <dsp:sp modelId="{781762E1-271B-4338-BC38-B9DC6143A7A6}">
      <dsp:nvSpPr>
        <dsp:cNvPr id="0" name=""/>
        <dsp:cNvSpPr/>
      </dsp:nvSpPr>
      <dsp:spPr>
        <a:xfrm>
          <a:off x="6887148" y="1424199"/>
          <a:ext cx="1532620" cy="6094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3400" kern="1200" dirty="0" smtClean="0"/>
            <a:t>1960</a:t>
          </a:r>
          <a:endParaRPr lang="fr-CH" sz="3400" kern="1200" dirty="0"/>
        </a:p>
      </dsp:txBody>
      <dsp:txXfrm>
        <a:off x="6887148" y="1424199"/>
        <a:ext cx="1532620" cy="6094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FEB09-6266-4560-8419-BFB5900057C3}" type="datetimeFigureOut">
              <a:rPr lang="fr-CH" smtClean="0"/>
              <a:pPr/>
              <a:t>20.02.2014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F708D-4252-4A8C-9B8E-3B4437E584E9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4180659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 userDrawn="1"/>
        </p:nvCxnSpPr>
        <p:spPr>
          <a:xfrm>
            <a:off x="467544" y="3573536"/>
            <a:ext cx="9073008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825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8916-22EC-475A-9C70-51514867D108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9" name="Picture 2" descr="http://www.tunipages.com/Economie/ActEconomie/images/actu/ATB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387" r="27472" b="66402"/>
          <a:stretch/>
        </p:blipFill>
        <p:spPr bwMode="auto">
          <a:xfrm>
            <a:off x="3635896" y="3093858"/>
            <a:ext cx="1800200" cy="91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1774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1738-6341-4528-85D1-DA353561AE97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33192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786EE-E646-46C2-A389-32ECFB24AA4F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50821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 userDrawn="1"/>
        </p:nvCxnSpPr>
        <p:spPr>
          <a:xfrm>
            <a:off x="395536" y="1068496"/>
            <a:ext cx="10225136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2" descr="http://www.tunipages.com/Economie/ActEconomie/images/actu/ATB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387" r="27472" b="66402"/>
          <a:stretch/>
        </p:blipFill>
        <p:spPr bwMode="auto">
          <a:xfrm>
            <a:off x="4011434" y="707936"/>
            <a:ext cx="1424662" cy="72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44624"/>
            <a:ext cx="8424936" cy="78296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429056"/>
            <a:ext cx="8424936" cy="4880264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2D24-461D-4AAB-9530-EF68E7CF4CA0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8418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892C-98B5-4F4D-A690-2B0E82104186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96875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A16D-09FF-47A1-A4B2-DB3325BCD39A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19718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855E9-B3DF-4E22-BFC1-9F08997DA329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1275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8A12-F502-4E44-86C5-4CDCB105C8F7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00957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FDBD-3248-49A6-98A5-6F4E765F82E4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99540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 userDrawn="1"/>
        </p:nvCxnSpPr>
        <p:spPr>
          <a:xfrm>
            <a:off x="395536" y="1068496"/>
            <a:ext cx="4104456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7583" y="273050"/>
            <a:ext cx="3728393" cy="923702"/>
          </a:xfrm>
        </p:spPr>
        <p:txBody>
          <a:bodyPr anchor="t" anchorCtr="0">
            <a:normAutofit/>
          </a:bodyPr>
          <a:lstStyle>
            <a:lvl1pPr algn="l">
              <a:defRPr sz="3200" b="1"/>
            </a:lvl1pPr>
          </a:lstStyle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27984" y="273050"/>
            <a:ext cx="4608512" cy="5853113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7583" y="1435100"/>
            <a:ext cx="3728393" cy="46910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62C0-F49F-483D-B4AA-D30A334581BD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9" name="Picture 2" descr="http://www.tunipages.com/Economie/ActEconomie/images/actu/ATB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387" r="27472" b="66402"/>
          <a:stretch/>
        </p:blipFill>
        <p:spPr bwMode="auto">
          <a:xfrm>
            <a:off x="2031844" y="836712"/>
            <a:ext cx="1027988" cy="520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05093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B8FEE-6958-4DCF-85E9-22E72DCE6D23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090194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468560" y="6381328"/>
            <a:ext cx="9793088" cy="57606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424936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1560" y="1600200"/>
            <a:ext cx="8424936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fld id="{088DD019-CFCF-4292-919A-64D3A334BBA0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4482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09FB8C71-3849-4A48-8F8B-DE17C9240351}" type="slidenum">
              <a:rPr lang="fr-CH" smtClean="0"/>
              <a:pPr/>
              <a:t>‹N°›</a:t>
            </a:fld>
            <a:endParaRPr lang="fr-CH"/>
          </a:p>
        </p:txBody>
      </p:sp>
      <p:sp>
        <p:nvSpPr>
          <p:cNvPr id="9" name="Ellipse 8"/>
          <p:cNvSpPr/>
          <p:nvPr userDrawn="1"/>
        </p:nvSpPr>
        <p:spPr>
          <a:xfrm>
            <a:off x="-396552" y="-531440"/>
            <a:ext cx="864096" cy="784887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86536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rgbClr val="C00000"/>
          </a:solidFill>
          <a:latin typeface="Monotype Corsiva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 typeface="Webdings" pitchFamily="18" charset="2"/>
        <a:buChar char="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00000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smtClean="0"/>
              <a:t>Stage d’initiation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196680"/>
            <a:ext cx="6400800" cy="1752600"/>
          </a:xfrm>
        </p:spPr>
        <p:txBody>
          <a:bodyPr/>
          <a:lstStyle/>
          <a:p>
            <a:r>
              <a:rPr lang="fr-CH" dirty="0" smtClean="0"/>
              <a:t>Présenté par :</a:t>
            </a:r>
          </a:p>
          <a:p>
            <a:r>
              <a:rPr lang="fr-CH" dirty="0" err="1" smtClean="0"/>
              <a:t>Foulen</a:t>
            </a:r>
            <a:r>
              <a:rPr lang="fr-CH" dirty="0" smtClean="0"/>
              <a:t> FOULENI</a:t>
            </a:r>
            <a:endParaRPr lang="fr-CH" dirty="0"/>
          </a:p>
        </p:txBody>
      </p:sp>
      <p:pic>
        <p:nvPicPr>
          <p:cNvPr id="5" name="Picture 2" descr="http://www.tunipages.com/Economie/ActEconomie/images/actu/AT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321" r="10921"/>
          <a:stretch/>
        </p:blipFill>
        <p:spPr bwMode="auto">
          <a:xfrm>
            <a:off x="539552" y="188640"/>
            <a:ext cx="1623060" cy="13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www.isetjb.rnu.tn/fr/institut/images/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788768" cy="1310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5446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Plan de la soutenance</a:t>
            </a:r>
            <a:endParaRPr lang="fr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E55B-C264-4A36-BF87-2C52F6FFDFDD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2</a:t>
            </a:fld>
            <a:endParaRPr lang="fr-CH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H" dirty="0" smtClean="0"/>
              <a:t>Introduction</a:t>
            </a:r>
          </a:p>
          <a:p>
            <a:r>
              <a:rPr lang="fr-CH" dirty="0" smtClean="0"/>
              <a:t>Présentation de l’ATB</a:t>
            </a:r>
          </a:p>
          <a:p>
            <a:pPr lvl="1"/>
            <a:r>
              <a:rPr lang="fr-CH" dirty="0" smtClean="0"/>
              <a:t>Historique</a:t>
            </a:r>
          </a:p>
          <a:p>
            <a:pPr lvl="1"/>
            <a:r>
              <a:rPr lang="fr-CH" dirty="0" smtClean="0"/>
              <a:t>Services offerts</a:t>
            </a:r>
          </a:p>
          <a:p>
            <a:pPr lvl="1"/>
            <a:r>
              <a:rPr lang="fr-CH" dirty="0" smtClean="0"/>
              <a:t>Organigramme</a:t>
            </a:r>
          </a:p>
          <a:p>
            <a:r>
              <a:rPr lang="fr-CH" dirty="0" smtClean="0"/>
              <a:t> Tâches effectuées durant le stage</a:t>
            </a:r>
          </a:p>
          <a:p>
            <a:pPr lvl="1"/>
            <a:r>
              <a:rPr lang="fr-CH" dirty="0" smtClean="0"/>
              <a:t>Chèques</a:t>
            </a:r>
          </a:p>
          <a:p>
            <a:pPr lvl="1"/>
            <a:r>
              <a:rPr lang="fr-CH" dirty="0" smtClean="0"/>
              <a:t>Effets</a:t>
            </a:r>
          </a:p>
          <a:p>
            <a:pPr lvl="1"/>
            <a:r>
              <a:rPr lang="fr-CH" dirty="0" smtClean="0"/>
              <a:t>Épargne</a:t>
            </a:r>
          </a:p>
          <a:p>
            <a:r>
              <a:rPr lang="fr-CH" dirty="0" smtClean="0"/>
              <a:t>Conclusion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386890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Introduction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Contexte :</a:t>
            </a:r>
          </a:p>
          <a:p>
            <a:pPr lvl="1"/>
            <a:r>
              <a:rPr lang="fr-CH" dirty="0" smtClean="0"/>
              <a:t>Premier Stage</a:t>
            </a:r>
          </a:p>
          <a:p>
            <a:pPr lvl="1"/>
            <a:r>
              <a:rPr lang="fr-CH" dirty="0" smtClean="0"/>
              <a:t>Intégration à la vie professionnel</a:t>
            </a:r>
          </a:p>
          <a:p>
            <a:endParaRPr lang="fr-CH" dirty="0" smtClean="0"/>
          </a:p>
          <a:p>
            <a:r>
              <a:rPr lang="fr-CH" dirty="0" smtClean="0"/>
              <a:t>Entreprise d’accueil</a:t>
            </a:r>
          </a:p>
          <a:p>
            <a:pPr lvl="1"/>
            <a:r>
              <a:rPr lang="fr-CH" dirty="0" smtClean="0"/>
              <a:t>Nom : ATB</a:t>
            </a:r>
          </a:p>
          <a:p>
            <a:pPr lvl="1"/>
            <a:r>
              <a:rPr lang="fr-CH" dirty="0" smtClean="0"/>
              <a:t>Agence : </a:t>
            </a:r>
            <a:r>
              <a:rPr lang="fr-CH" dirty="0" err="1" smtClean="0"/>
              <a:t>Midoun</a:t>
            </a:r>
            <a:endParaRPr lang="fr-CH" dirty="0" smtClean="0"/>
          </a:p>
          <a:p>
            <a:pPr lvl="1"/>
            <a:r>
              <a:rPr lang="fr-CH" dirty="0" smtClean="0"/>
              <a:t>Encadreur : M: Med BEN SALAH</a:t>
            </a:r>
            <a:endParaRPr lang="fr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8408-1DCF-42A6-A453-2ACE5428DEE4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73318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Historique</a:t>
            </a:r>
            <a:endParaRPr lang="fr-CH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5541397"/>
              </p:ext>
            </p:extLst>
          </p:nvPr>
        </p:nvGraphicFramePr>
        <p:xfrm>
          <a:off x="611188" y="1428750"/>
          <a:ext cx="8424862" cy="4879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2D24-461D-4AAB-9530-EF68E7CF4CA0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13842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Services offerts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S1</a:t>
            </a:r>
          </a:p>
          <a:p>
            <a:r>
              <a:rPr lang="fr-CH" dirty="0" smtClean="0"/>
              <a:t>S2</a:t>
            </a:r>
          </a:p>
          <a:p>
            <a:r>
              <a:rPr lang="fr-CH" dirty="0" smtClean="0"/>
              <a:t>S3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2D24-461D-4AAB-9530-EF68E7CF4CA0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62857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Epargne </a:t>
            </a:r>
            <a:r>
              <a:rPr lang="fr-CH" dirty="0" err="1" smtClean="0"/>
              <a:t>Menzili</a:t>
            </a:r>
            <a:endParaRPr lang="fr-CH" dirty="0"/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649"/>
          <a:stretch/>
        </p:blipFill>
        <p:spPr>
          <a:xfrm>
            <a:off x="4067944" y="404664"/>
            <a:ext cx="4968552" cy="5798016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8" name="Espace réservé du texte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CH" dirty="0" smtClean="0"/>
              <a:t>Montant : 20000 DT</a:t>
            </a:r>
          </a:p>
          <a:p>
            <a:r>
              <a:rPr lang="fr-CH" dirty="0" smtClean="0"/>
              <a:t>Période : 20 ans</a:t>
            </a:r>
          </a:p>
          <a:p>
            <a:r>
              <a:rPr lang="fr-CH" dirty="0" smtClean="0"/>
              <a:t>Salaire min : 1000 DT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2D24-461D-4AAB-9530-EF68E7CF4CA0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12144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62C0-F49F-483D-B4AA-D30A334581BD}" type="datetime1">
              <a:rPr lang="fr-CH" smtClean="0"/>
              <a:pPr/>
              <a:t>20.02.2014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Présenté par Foulen FOULENI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8C71-3849-4A48-8F8B-DE17C9240351}" type="slidenum">
              <a:rPr lang="fr-CH" smtClean="0"/>
              <a:pPr/>
              <a:t>7</a:t>
            </a:fld>
            <a:endParaRPr lang="fr-CH"/>
          </a:p>
        </p:txBody>
      </p:sp>
      <p:sp>
        <p:nvSpPr>
          <p:cNvPr id="8" name="ZoneTexte 7"/>
          <p:cNvSpPr txBox="1"/>
          <p:nvPr/>
        </p:nvSpPr>
        <p:spPr>
          <a:xfrm>
            <a:off x="2195736" y="2331611"/>
            <a:ext cx="62646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4400" b="1" dirty="0" smtClean="0">
                <a:solidFill>
                  <a:srgbClr val="C00000"/>
                </a:solidFill>
                <a:latin typeface="Monotype Corsiva" pitchFamily="66" charset="0"/>
              </a:rPr>
              <a:t>Merci de votre attention</a:t>
            </a:r>
            <a:endParaRPr lang="fr-CH" sz="44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467544" y="3573536"/>
            <a:ext cx="9073008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2" descr="http://www.tunipages.com/Economie/ActEconomie/images/actu/AT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387" r="27472" b="66402"/>
          <a:stretch/>
        </p:blipFill>
        <p:spPr bwMode="auto">
          <a:xfrm>
            <a:off x="3635896" y="3093858"/>
            <a:ext cx="1800200" cy="91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871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132</Words>
  <Application>Microsoft Office PowerPoint</Application>
  <PresentationFormat>Affichage à l'écran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Stage d’initiation</vt:lpstr>
      <vt:lpstr>Plan de la soutenance</vt:lpstr>
      <vt:lpstr>Introduction</vt:lpstr>
      <vt:lpstr>Historique</vt:lpstr>
      <vt:lpstr>Services offerts</vt:lpstr>
      <vt:lpstr>Epargne Menzili</vt:lpstr>
      <vt:lpstr>Diapositive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INNORPI2</dc:creator>
  <cp:lastModifiedBy>ISET de Djerba</cp:lastModifiedBy>
  <cp:revision>9</cp:revision>
  <dcterms:created xsi:type="dcterms:W3CDTF">2013-03-04T07:13:00Z</dcterms:created>
  <dcterms:modified xsi:type="dcterms:W3CDTF">2014-02-20T14:02:43Z</dcterms:modified>
</cp:coreProperties>
</file>